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C4E293C-77AD-499C-B779-68C33826D0A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E3908-FE95-46DC-B1C6-FCEBC19D526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013C4-41C9-434E-B6E4-A624553A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4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</a:t>
            </a:r>
            <a:r>
              <a:rPr lang="en-US" dirty="0" smtClean="0"/>
              <a:t> of app 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013C4-41C9-434E-B6E4-A624553AC8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5000"/>
                <a:satMod val="180000"/>
              </a:schemeClr>
            </a:gs>
            <a:gs pos="17000">
              <a:schemeClr val="bg2"/>
            </a:gs>
            <a:gs pos="100000">
              <a:srgbClr val="FF00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Alert360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848600" cy="19050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HTF19- </a:t>
            </a:r>
            <a:r>
              <a:rPr lang="en-US" sz="2000" b="1" dirty="0" smtClean="0">
                <a:solidFill>
                  <a:schemeClr val="tx1"/>
                </a:solidFill>
              </a:rPr>
              <a:t>App Monsters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Arsalan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Tejaswini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Amogha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Annanya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Viswatej</a:t>
            </a:r>
            <a:r>
              <a:rPr lang="en-US" sz="2000" dirty="0" smtClean="0">
                <a:solidFill>
                  <a:schemeClr val="tx1"/>
                </a:solidFill>
              </a:rPr>
              <a:t> |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Hussain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0" y="685800"/>
            <a:ext cx="1752600" cy="1569543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developing an android application which sends alerts which is useful when an unexpected casualty occurs.</a:t>
            </a:r>
          </a:p>
          <a:p>
            <a:r>
              <a:rPr lang="en-US" dirty="0" smtClean="0"/>
              <a:t>The application can store emergency contacts given by the user.</a:t>
            </a:r>
          </a:p>
          <a:p>
            <a:r>
              <a:rPr lang="en-US" dirty="0" smtClean="0"/>
              <a:t>If the user hits the SOS button, an alert will be sent to the nearby hospitals, police stations, and emergency contacts.</a:t>
            </a:r>
          </a:p>
          <a:p>
            <a:r>
              <a:rPr lang="en-US" dirty="0" smtClean="0"/>
              <a:t>The user can enter the number of casualties and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876800"/>
          </a:xfrm>
        </p:spPr>
        <p:txBody>
          <a:bodyPr/>
          <a:lstStyle/>
          <a:p>
            <a:r>
              <a:rPr lang="en-US" dirty="0" smtClean="0"/>
              <a:t>An application which maintains a centralized database of the location, time and casualties when an accident has occurred. From this database, nearby hospitals, police stations, and ambulances are notified about the same.</a:t>
            </a:r>
          </a:p>
          <a:p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72200" y="1524000"/>
            <a:ext cx="0" cy="472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280</TotalTime>
  <Words>128</Words>
  <Application>Microsoft Office PowerPoint</Application>
  <PresentationFormat>On-screen Show (4:3)</PresentationFormat>
  <Paragraphs>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Alert360</vt:lpstr>
      <vt:lpstr>Solution</vt:lpstr>
      <vt:lpstr>Tech Stacks</vt:lpstr>
      <vt:lpstr>Description</vt:lpstr>
      <vt:lpstr>Use Cases</vt:lpstr>
      <vt:lpstr>Dependencies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azhk99</dc:creator>
  <cp:lastModifiedBy>azhk99</cp:lastModifiedBy>
  <cp:revision>11</cp:revision>
  <dcterms:created xsi:type="dcterms:W3CDTF">2019-10-25T19:34:03Z</dcterms:created>
  <dcterms:modified xsi:type="dcterms:W3CDTF">2019-10-26T00:14:45Z</dcterms:modified>
</cp:coreProperties>
</file>