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3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148"/>
    <a:srgbClr val="F6DD91"/>
    <a:srgbClr val="A46A24"/>
    <a:srgbClr val="E7A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01" d="100"/>
          <a:sy n="101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178" y="34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4CCC24-6CF4-43E9-A156-5B97F24B6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B47F-4D93-4170-AF51-BB0788A5F2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7907AE49-9C85-4FDB-A542-B800B5341CEE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4479B-135B-45E2-AB45-C088631FDC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175F7-2C7E-469A-9A39-FB9C937BC0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D2E484DB-7EFC-4033-9D3E-F94F24587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06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448FCFB6-8D81-441A-B4AC-0B1C4296C7F0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75" y="1162050"/>
            <a:ext cx="40576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74508"/>
            <a:ext cx="5607711" cy="3659842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E08B3D56-E7BF-47D8-AC41-33DF99EF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B3D56-E7BF-47D8-AC41-33DF99EF1A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93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845AB705-D4A6-4D2F-A055-A2D8B400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9482" y="209145"/>
            <a:ext cx="9659566" cy="7373566"/>
          </a:xfrm>
          <a:prstGeom prst="plaque">
            <a:avLst>
              <a:gd name="adj" fmla="val 5849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8D1E7FB-320F-4DE8-8D45-E410FA61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94321" y="2317984"/>
            <a:ext cx="869886" cy="10058400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FB3964-ACE8-4D2C-BCF8-7F9B5B83B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" y="6960033"/>
            <a:ext cx="10058400" cy="822095"/>
          </a:xfrm>
          <a:custGeom>
            <a:avLst/>
            <a:gdLst>
              <a:gd name="connsiteX0" fmla="*/ 0 w 10058400"/>
              <a:gd name="connsiteY0" fmla="*/ 0 h 822095"/>
              <a:gd name="connsiteX1" fmla="*/ 1482 w 10058400"/>
              <a:gd name="connsiteY1" fmla="*/ 305 h 822095"/>
              <a:gd name="connsiteX2" fmla="*/ 5029200 w 10058400"/>
              <a:gd name="connsiteY2" fmla="*/ 450406 h 822095"/>
              <a:gd name="connsiteX3" fmla="*/ 10056918 w 10058400"/>
              <a:gd name="connsiteY3" fmla="*/ 305 h 822095"/>
              <a:gd name="connsiteX4" fmla="*/ 10058400 w 10058400"/>
              <a:gd name="connsiteY4" fmla="*/ 0 h 822095"/>
              <a:gd name="connsiteX5" fmla="*/ 10058400 w 10058400"/>
              <a:gd name="connsiteY5" fmla="*/ 822095 h 822095"/>
              <a:gd name="connsiteX6" fmla="*/ 7285603 w 10058400"/>
              <a:gd name="connsiteY6" fmla="*/ 822095 h 822095"/>
              <a:gd name="connsiteX7" fmla="*/ 6748416 w 10058400"/>
              <a:gd name="connsiteY7" fmla="*/ 774793 h 822095"/>
              <a:gd name="connsiteX8" fmla="*/ 5029200 w 10058400"/>
              <a:gd name="connsiteY8" fmla="*/ 720854 h 822095"/>
              <a:gd name="connsiteX9" fmla="*/ 3309985 w 10058400"/>
              <a:gd name="connsiteY9" fmla="*/ 774793 h 822095"/>
              <a:gd name="connsiteX10" fmla="*/ 2772799 w 10058400"/>
              <a:gd name="connsiteY10" fmla="*/ 822095 h 822095"/>
              <a:gd name="connsiteX11" fmla="*/ 0 w 10058400"/>
              <a:gd name="connsiteY11" fmla="*/ 822095 h 8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58400" h="822095">
                <a:moveTo>
                  <a:pt x="0" y="0"/>
                </a:moveTo>
                <a:lnTo>
                  <a:pt x="1482" y="305"/>
                </a:lnTo>
                <a:cubicBezTo>
                  <a:pt x="1467485" y="285927"/>
                  <a:pt x="3188439" y="450406"/>
                  <a:pt x="5029200" y="450406"/>
                </a:cubicBezTo>
                <a:cubicBezTo>
                  <a:pt x="6869962" y="450406"/>
                  <a:pt x="8590916" y="285927"/>
                  <a:pt x="10056918" y="305"/>
                </a:cubicBezTo>
                <a:lnTo>
                  <a:pt x="10058400" y="0"/>
                </a:lnTo>
                <a:lnTo>
                  <a:pt x="10058400" y="822095"/>
                </a:lnTo>
                <a:lnTo>
                  <a:pt x="7285603" y="822095"/>
                </a:lnTo>
                <a:lnTo>
                  <a:pt x="6748416" y="774793"/>
                </a:lnTo>
                <a:cubicBezTo>
                  <a:pt x="6237356" y="740394"/>
                  <a:pt x="5651694" y="720854"/>
                  <a:pt x="5029200" y="720854"/>
                </a:cubicBezTo>
                <a:cubicBezTo>
                  <a:pt x="4406706" y="720854"/>
                  <a:pt x="3821045" y="740394"/>
                  <a:pt x="3309985" y="774793"/>
                </a:cubicBezTo>
                <a:lnTo>
                  <a:pt x="2772799" y="822095"/>
                </a:lnTo>
                <a:lnTo>
                  <a:pt x="0" y="822095"/>
                </a:lnTo>
                <a:close/>
              </a:path>
            </a:pathLst>
          </a:cu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40" noProof="0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7696B38-5A16-42A2-9848-4526AB15E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47" y="349990"/>
            <a:ext cx="9375636" cy="7091876"/>
          </a:xfrm>
          <a:prstGeom prst="frame">
            <a:avLst>
              <a:gd name="adj1" fmla="val 420"/>
            </a:avLst>
          </a:pr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40" noProof="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951C6-6415-463B-B09E-2F6086D9CF9E}"/>
              </a:ext>
            </a:extLst>
          </p:cNvPr>
          <p:cNvCxnSpPr/>
          <p:nvPr userDrawn="1"/>
        </p:nvCxnSpPr>
        <p:spPr>
          <a:xfrm>
            <a:off x="838265" y="6960033"/>
            <a:ext cx="3213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Ribbon and Badge" descr="Ribbon and Badge">
            <a:extLst>
              <a:ext uri="{FF2B5EF4-FFF2-40B4-BE49-F238E27FC236}">
                <a16:creationId xmlns:a16="http://schemas.microsoft.com/office/drawing/2014/main" id="{ED8CDCBF-F71A-45E8-A265-9A04B09F7452}"/>
              </a:ext>
            </a:extLst>
          </p:cNvPr>
          <p:cNvGrpSpPr/>
          <p:nvPr userDrawn="1"/>
        </p:nvGrpSpPr>
        <p:grpSpPr>
          <a:xfrm>
            <a:off x="6543959" y="5012610"/>
            <a:ext cx="3386072" cy="2508963"/>
            <a:chOff x="6543959" y="5012610"/>
            <a:chExt cx="3386072" cy="25089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3ACCEF-45BE-4DAF-B709-A6F59B0353AA}"/>
                </a:ext>
              </a:extLst>
            </p:cNvPr>
            <p:cNvGrpSpPr/>
            <p:nvPr userDrawn="1"/>
          </p:nvGrpSpPr>
          <p:grpSpPr>
            <a:xfrm rot="21000000">
              <a:off x="6543959" y="6212107"/>
              <a:ext cx="893763" cy="900000"/>
              <a:chOff x="3468969" y="1219025"/>
              <a:chExt cx="893763" cy="900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3C8AAEA-23C4-475F-B502-043F99F52E6C}"/>
                  </a:ext>
                </a:extLst>
              </p:cNvPr>
              <p:cNvSpPr/>
              <p:nvPr/>
            </p:nvSpPr>
            <p:spPr>
              <a:xfrm>
                <a:off x="3468969" y="1219025"/>
                <a:ext cx="893763" cy="900000"/>
              </a:xfrm>
              <a:custGeom>
                <a:avLst/>
                <a:gdLst>
                  <a:gd name="connsiteX0" fmla="*/ 0 w 893763"/>
                  <a:gd name="connsiteY0" fmla="*/ 0 h 900000"/>
                  <a:gd name="connsiteX1" fmla="*/ 893763 w 893763"/>
                  <a:gd name="connsiteY1" fmla="*/ 0 h 900000"/>
                  <a:gd name="connsiteX2" fmla="*/ 893763 w 893763"/>
                  <a:gd name="connsiteY2" fmla="*/ 900000 h 900000"/>
                  <a:gd name="connsiteX3" fmla="*/ 0 w 893763"/>
                  <a:gd name="connsiteY3" fmla="*/ 900000 h 900000"/>
                  <a:gd name="connsiteX4" fmla="*/ 310302 w 893763"/>
                  <a:gd name="connsiteY4" fmla="*/ 450000 h 9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763" h="900000">
                    <a:moveTo>
                      <a:pt x="0" y="0"/>
                    </a:moveTo>
                    <a:lnTo>
                      <a:pt x="893763" y="0"/>
                    </a:lnTo>
                    <a:lnTo>
                      <a:pt x="893763" y="900000"/>
                    </a:lnTo>
                    <a:lnTo>
                      <a:pt x="0" y="900000"/>
                    </a:lnTo>
                    <a:lnTo>
                      <a:pt x="310302" y="450000"/>
                    </a:lnTo>
                    <a:close/>
                  </a:path>
                </a:pathLst>
              </a:custGeom>
              <a:gradFill>
                <a:gsLst>
                  <a:gs pos="48000">
                    <a:schemeClr val="tx1">
                      <a:lumMod val="65000"/>
                      <a:lumOff val="3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744F2D23-B34F-490B-BB8F-7C3C4E724FE7}"/>
                  </a:ext>
                </a:extLst>
              </p:cNvPr>
              <p:cNvSpPr/>
              <p:nvPr/>
            </p:nvSpPr>
            <p:spPr>
              <a:xfrm rot="10800000">
                <a:off x="4002732" y="1939025"/>
                <a:ext cx="360000" cy="180000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6FBAE9-30EF-4488-9080-70DD44039E39}"/>
                </a:ext>
              </a:extLst>
            </p:cNvPr>
            <p:cNvSpPr/>
            <p:nvPr userDrawn="1"/>
          </p:nvSpPr>
          <p:spPr>
            <a:xfrm rot="21000000">
              <a:off x="7023908" y="5794491"/>
              <a:ext cx="2586693" cy="900000"/>
            </a:xfrm>
            <a:prstGeom prst="rect">
              <a:avLst/>
            </a:prstGeom>
            <a:gradFill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DED831-F6C2-4ACD-80F3-AE8535DE8782}"/>
                </a:ext>
              </a:extLst>
            </p:cNvPr>
            <p:cNvSpPr/>
            <p:nvPr userDrawn="1"/>
          </p:nvSpPr>
          <p:spPr>
            <a:xfrm>
              <a:off x="7339992" y="5105761"/>
              <a:ext cx="2368374" cy="2415812"/>
            </a:xfrm>
            <a:custGeom>
              <a:avLst/>
              <a:gdLst>
                <a:gd name="connsiteX0" fmla="*/ 781240 w 1617632"/>
                <a:gd name="connsiteY0" fmla="*/ 1748 h 1650032"/>
                <a:gd name="connsiteX1" fmla="*/ 836391 w 1617632"/>
                <a:gd name="connsiteY1" fmla="*/ 1748 h 1650032"/>
                <a:gd name="connsiteX2" fmla="*/ 872412 w 1617632"/>
                <a:gd name="connsiteY2" fmla="*/ 36976 h 1650032"/>
                <a:gd name="connsiteX3" fmla="*/ 1093389 w 1617632"/>
                <a:gd name="connsiteY3" fmla="*/ 87421 h 1650032"/>
                <a:gd name="connsiteX4" fmla="*/ 1141152 w 1617632"/>
                <a:gd name="connsiteY4" fmla="*/ 71302 h 1650032"/>
                <a:gd name="connsiteX5" fmla="*/ 1190850 w 1617632"/>
                <a:gd name="connsiteY5" fmla="*/ 95228 h 1650032"/>
                <a:gd name="connsiteX6" fmla="*/ 1208024 w 1617632"/>
                <a:gd name="connsiteY6" fmla="*/ 142682 h 1650032"/>
                <a:gd name="connsiteX7" fmla="*/ 1385220 w 1617632"/>
                <a:gd name="connsiteY7" fmla="*/ 283992 h 1650032"/>
                <a:gd name="connsiteX8" fmla="*/ 1435400 w 1617632"/>
                <a:gd name="connsiteY8" fmla="*/ 290193 h 1650032"/>
                <a:gd name="connsiteX9" fmla="*/ 1469683 w 1617632"/>
                <a:gd name="connsiteY9" fmla="*/ 333204 h 1650032"/>
                <a:gd name="connsiteX10" fmla="*/ 1464560 w 1617632"/>
                <a:gd name="connsiteY10" fmla="*/ 383452 h 1650032"/>
                <a:gd name="connsiteX11" fmla="*/ 1562877 w 1617632"/>
                <a:gd name="connsiteY11" fmla="*/ 587653 h 1650032"/>
                <a:gd name="connsiteX12" fmla="*/ 1605405 w 1617632"/>
                <a:gd name="connsiteY12" fmla="*/ 615030 h 1650032"/>
                <a:gd name="connsiteX13" fmla="*/ 1617609 w 1617632"/>
                <a:gd name="connsiteY13" fmla="*/ 668600 h 1650032"/>
                <a:gd name="connsiteX14" fmla="*/ 1591178 w 1617632"/>
                <a:gd name="connsiteY14" fmla="*/ 711676 h 1650032"/>
                <a:gd name="connsiteX15" fmla="*/ 1591178 w 1617632"/>
                <a:gd name="connsiteY15" fmla="*/ 938328 h 1650032"/>
                <a:gd name="connsiteX16" fmla="*/ 1617632 w 1617632"/>
                <a:gd name="connsiteY16" fmla="*/ 981451 h 1650032"/>
                <a:gd name="connsiteX17" fmla="*/ 1605405 w 1617632"/>
                <a:gd name="connsiteY17" fmla="*/ 1035019 h 1650032"/>
                <a:gd name="connsiteX18" fmla="*/ 1562898 w 1617632"/>
                <a:gd name="connsiteY18" fmla="*/ 1062351 h 1650032"/>
                <a:gd name="connsiteX19" fmla="*/ 1464558 w 1617632"/>
                <a:gd name="connsiteY19" fmla="*/ 1266552 h 1650032"/>
                <a:gd name="connsiteX20" fmla="*/ 1469681 w 1617632"/>
                <a:gd name="connsiteY20" fmla="*/ 1316800 h 1650032"/>
                <a:gd name="connsiteX21" fmla="*/ 1435400 w 1617632"/>
                <a:gd name="connsiteY21" fmla="*/ 1359813 h 1650032"/>
                <a:gd name="connsiteX22" fmla="*/ 1385220 w 1617632"/>
                <a:gd name="connsiteY22" fmla="*/ 1366014 h 1650032"/>
                <a:gd name="connsiteX23" fmla="*/ 1208022 w 1617632"/>
                <a:gd name="connsiteY23" fmla="*/ 1507322 h 1650032"/>
                <a:gd name="connsiteX24" fmla="*/ 1190850 w 1617632"/>
                <a:gd name="connsiteY24" fmla="*/ 1554821 h 1650032"/>
                <a:gd name="connsiteX25" fmla="*/ 1141152 w 1617632"/>
                <a:gd name="connsiteY25" fmla="*/ 1578723 h 1650032"/>
                <a:gd name="connsiteX26" fmla="*/ 1093368 w 1617632"/>
                <a:gd name="connsiteY26" fmla="*/ 1562583 h 1650032"/>
                <a:gd name="connsiteX27" fmla="*/ 872412 w 1617632"/>
                <a:gd name="connsiteY27" fmla="*/ 1613029 h 1650032"/>
                <a:gd name="connsiteX28" fmla="*/ 836391 w 1617632"/>
                <a:gd name="connsiteY28" fmla="*/ 1648301 h 1650032"/>
                <a:gd name="connsiteX29" fmla="*/ 781240 w 1617632"/>
                <a:gd name="connsiteY29" fmla="*/ 1648301 h 1650032"/>
                <a:gd name="connsiteX30" fmla="*/ 745220 w 1617632"/>
                <a:gd name="connsiteY30" fmla="*/ 1613029 h 1650032"/>
                <a:gd name="connsiteX31" fmla="*/ 524266 w 1617632"/>
                <a:gd name="connsiteY31" fmla="*/ 1562583 h 1650032"/>
                <a:gd name="connsiteX32" fmla="*/ 476481 w 1617632"/>
                <a:gd name="connsiteY32" fmla="*/ 1578723 h 1650032"/>
                <a:gd name="connsiteX33" fmla="*/ 426783 w 1617632"/>
                <a:gd name="connsiteY33" fmla="*/ 1554821 h 1650032"/>
                <a:gd name="connsiteX34" fmla="*/ 409608 w 1617632"/>
                <a:gd name="connsiteY34" fmla="*/ 1507322 h 1650032"/>
                <a:gd name="connsiteX35" fmla="*/ 232413 w 1617632"/>
                <a:gd name="connsiteY35" fmla="*/ 1366014 h 1650032"/>
                <a:gd name="connsiteX36" fmla="*/ 182232 w 1617632"/>
                <a:gd name="connsiteY36" fmla="*/ 1359813 h 1650032"/>
                <a:gd name="connsiteX37" fmla="*/ 147949 w 1617632"/>
                <a:gd name="connsiteY37" fmla="*/ 1316800 h 1650032"/>
                <a:gd name="connsiteX38" fmla="*/ 153073 w 1617632"/>
                <a:gd name="connsiteY38" fmla="*/ 1266552 h 1650032"/>
                <a:gd name="connsiteX39" fmla="*/ 54732 w 1617632"/>
                <a:gd name="connsiteY39" fmla="*/ 1062351 h 1650032"/>
                <a:gd name="connsiteX40" fmla="*/ 12227 w 1617632"/>
                <a:gd name="connsiteY40" fmla="*/ 1035019 h 1650032"/>
                <a:gd name="connsiteX41" fmla="*/ 0 w 1617632"/>
                <a:gd name="connsiteY41" fmla="*/ 981451 h 1650032"/>
                <a:gd name="connsiteX42" fmla="*/ 26454 w 1617632"/>
                <a:gd name="connsiteY42" fmla="*/ 938328 h 1650032"/>
                <a:gd name="connsiteX43" fmla="*/ 26454 w 1617632"/>
                <a:gd name="connsiteY43" fmla="*/ 711676 h 1650032"/>
                <a:gd name="connsiteX44" fmla="*/ 21 w 1617632"/>
                <a:gd name="connsiteY44" fmla="*/ 668600 h 1650032"/>
                <a:gd name="connsiteX45" fmla="*/ 12227 w 1617632"/>
                <a:gd name="connsiteY45" fmla="*/ 615030 h 1650032"/>
                <a:gd name="connsiteX46" fmla="*/ 54755 w 1617632"/>
                <a:gd name="connsiteY46" fmla="*/ 587653 h 1650032"/>
                <a:gd name="connsiteX47" fmla="*/ 153073 w 1617632"/>
                <a:gd name="connsiteY47" fmla="*/ 383452 h 1650032"/>
                <a:gd name="connsiteX48" fmla="*/ 147949 w 1617632"/>
                <a:gd name="connsiteY48" fmla="*/ 333204 h 1650032"/>
                <a:gd name="connsiteX49" fmla="*/ 182232 w 1617632"/>
                <a:gd name="connsiteY49" fmla="*/ 290193 h 1650032"/>
                <a:gd name="connsiteX50" fmla="*/ 232413 w 1617632"/>
                <a:gd name="connsiteY50" fmla="*/ 283992 h 1650032"/>
                <a:gd name="connsiteX51" fmla="*/ 409608 w 1617632"/>
                <a:gd name="connsiteY51" fmla="*/ 142682 h 1650032"/>
                <a:gd name="connsiteX52" fmla="*/ 426783 w 1617632"/>
                <a:gd name="connsiteY52" fmla="*/ 95228 h 1650032"/>
                <a:gd name="connsiteX53" fmla="*/ 476479 w 1617632"/>
                <a:gd name="connsiteY53" fmla="*/ 71302 h 1650032"/>
                <a:gd name="connsiteX54" fmla="*/ 524243 w 1617632"/>
                <a:gd name="connsiteY54" fmla="*/ 87421 h 1650032"/>
                <a:gd name="connsiteX55" fmla="*/ 745220 w 1617632"/>
                <a:gd name="connsiteY55" fmla="*/ 36976 h 165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617632" h="1650032">
                  <a:moveTo>
                    <a:pt x="781240" y="1748"/>
                  </a:moveTo>
                  <a:cubicBezTo>
                    <a:pt x="799538" y="-583"/>
                    <a:pt x="818096" y="-583"/>
                    <a:pt x="836391" y="1748"/>
                  </a:cubicBezTo>
                  <a:lnTo>
                    <a:pt x="872412" y="36976"/>
                  </a:lnTo>
                  <a:cubicBezTo>
                    <a:pt x="932181" y="95470"/>
                    <a:pt x="1014158" y="114183"/>
                    <a:pt x="1093389" y="87421"/>
                  </a:cubicBezTo>
                  <a:lnTo>
                    <a:pt x="1141152" y="71302"/>
                  </a:lnTo>
                  <a:cubicBezTo>
                    <a:pt x="1158657" y="77131"/>
                    <a:pt x="1175367" y="85179"/>
                    <a:pt x="1190850" y="95228"/>
                  </a:cubicBezTo>
                  <a:lnTo>
                    <a:pt x="1208024" y="142682"/>
                  </a:lnTo>
                  <a:cubicBezTo>
                    <a:pt x="1236478" y="221319"/>
                    <a:pt x="1302229" y="273722"/>
                    <a:pt x="1385220" y="283992"/>
                  </a:cubicBezTo>
                  <a:lnTo>
                    <a:pt x="1435400" y="290193"/>
                  </a:lnTo>
                  <a:cubicBezTo>
                    <a:pt x="1448595" y="303033"/>
                    <a:pt x="1460117" y="317483"/>
                    <a:pt x="1469683" y="333204"/>
                  </a:cubicBezTo>
                  <a:lnTo>
                    <a:pt x="1464560" y="383452"/>
                  </a:lnTo>
                  <a:cubicBezTo>
                    <a:pt x="1456094" y="466641"/>
                    <a:pt x="1492574" y="542396"/>
                    <a:pt x="1562877" y="587653"/>
                  </a:cubicBezTo>
                  <a:lnTo>
                    <a:pt x="1605405" y="615030"/>
                  </a:lnTo>
                  <a:cubicBezTo>
                    <a:pt x="1611716" y="632293"/>
                    <a:pt x="1615828" y="650301"/>
                    <a:pt x="1617609" y="668600"/>
                  </a:cubicBezTo>
                  <a:lnTo>
                    <a:pt x="1591178" y="711676"/>
                  </a:lnTo>
                  <a:cubicBezTo>
                    <a:pt x="1547462" y="782969"/>
                    <a:pt x="1547462" y="867037"/>
                    <a:pt x="1591178" y="938328"/>
                  </a:cubicBezTo>
                  <a:lnTo>
                    <a:pt x="1617632" y="981451"/>
                  </a:lnTo>
                  <a:cubicBezTo>
                    <a:pt x="1615828" y="999748"/>
                    <a:pt x="1611716" y="1017757"/>
                    <a:pt x="1605405" y="1035019"/>
                  </a:cubicBezTo>
                  <a:lnTo>
                    <a:pt x="1562898" y="1062351"/>
                  </a:lnTo>
                  <a:cubicBezTo>
                    <a:pt x="1492574" y="1107610"/>
                    <a:pt x="1456094" y="1183363"/>
                    <a:pt x="1464558" y="1266552"/>
                  </a:cubicBezTo>
                  <a:lnTo>
                    <a:pt x="1469681" y="1316800"/>
                  </a:lnTo>
                  <a:cubicBezTo>
                    <a:pt x="1460117" y="1332521"/>
                    <a:pt x="1448595" y="1346993"/>
                    <a:pt x="1435400" y="1359813"/>
                  </a:cubicBezTo>
                  <a:lnTo>
                    <a:pt x="1385220" y="1366014"/>
                  </a:lnTo>
                  <a:cubicBezTo>
                    <a:pt x="1302229" y="1376282"/>
                    <a:pt x="1236500" y="1428685"/>
                    <a:pt x="1208022" y="1507322"/>
                  </a:cubicBezTo>
                  <a:lnTo>
                    <a:pt x="1190850" y="1554821"/>
                  </a:lnTo>
                  <a:cubicBezTo>
                    <a:pt x="1175367" y="1564849"/>
                    <a:pt x="1158656" y="1572896"/>
                    <a:pt x="1141152" y="1578723"/>
                  </a:cubicBezTo>
                  <a:lnTo>
                    <a:pt x="1093368" y="1562583"/>
                  </a:lnTo>
                  <a:cubicBezTo>
                    <a:pt x="1014139" y="1535823"/>
                    <a:pt x="932181" y="1554536"/>
                    <a:pt x="872412" y="1613029"/>
                  </a:cubicBezTo>
                  <a:lnTo>
                    <a:pt x="836391" y="1648301"/>
                  </a:lnTo>
                  <a:cubicBezTo>
                    <a:pt x="818096" y="1650609"/>
                    <a:pt x="799536" y="1650609"/>
                    <a:pt x="781240" y="1648301"/>
                  </a:cubicBezTo>
                  <a:lnTo>
                    <a:pt x="745220" y="1613029"/>
                  </a:lnTo>
                  <a:cubicBezTo>
                    <a:pt x="685452" y="1554534"/>
                    <a:pt x="603496" y="1535823"/>
                    <a:pt x="524266" y="1562583"/>
                  </a:cubicBezTo>
                  <a:lnTo>
                    <a:pt x="476481" y="1578723"/>
                  </a:lnTo>
                  <a:cubicBezTo>
                    <a:pt x="458977" y="1572896"/>
                    <a:pt x="442264" y="1564849"/>
                    <a:pt x="426783" y="1554821"/>
                  </a:cubicBezTo>
                  <a:lnTo>
                    <a:pt x="409608" y="1507322"/>
                  </a:lnTo>
                  <a:cubicBezTo>
                    <a:pt x="381131" y="1428685"/>
                    <a:pt x="315403" y="1376282"/>
                    <a:pt x="232413" y="1366014"/>
                  </a:cubicBezTo>
                  <a:lnTo>
                    <a:pt x="182232" y="1359813"/>
                  </a:lnTo>
                  <a:cubicBezTo>
                    <a:pt x="169038" y="1346993"/>
                    <a:pt x="157516" y="1332521"/>
                    <a:pt x="147949" y="1316800"/>
                  </a:cubicBezTo>
                  <a:lnTo>
                    <a:pt x="153073" y="1266552"/>
                  </a:lnTo>
                  <a:cubicBezTo>
                    <a:pt x="161539" y="1183363"/>
                    <a:pt x="125058" y="1107608"/>
                    <a:pt x="54732" y="1062351"/>
                  </a:cubicBezTo>
                  <a:lnTo>
                    <a:pt x="12227" y="1035019"/>
                  </a:lnTo>
                  <a:cubicBezTo>
                    <a:pt x="5916" y="1017757"/>
                    <a:pt x="1804" y="999748"/>
                    <a:pt x="0" y="981451"/>
                  </a:cubicBezTo>
                  <a:lnTo>
                    <a:pt x="26454" y="938328"/>
                  </a:lnTo>
                  <a:cubicBezTo>
                    <a:pt x="70170" y="867037"/>
                    <a:pt x="70192" y="782969"/>
                    <a:pt x="26454" y="711676"/>
                  </a:cubicBezTo>
                  <a:lnTo>
                    <a:pt x="21" y="668600"/>
                  </a:lnTo>
                  <a:cubicBezTo>
                    <a:pt x="1804" y="650301"/>
                    <a:pt x="5916" y="632293"/>
                    <a:pt x="12227" y="615030"/>
                  </a:cubicBezTo>
                  <a:lnTo>
                    <a:pt x="54755" y="587653"/>
                  </a:lnTo>
                  <a:cubicBezTo>
                    <a:pt x="125079" y="542396"/>
                    <a:pt x="161539" y="466641"/>
                    <a:pt x="153073" y="383452"/>
                  </a:cubicBezTo>
                  <a:lnTo>
                    <a:pt x="147949" y="333204"/>
                  </a:lnTo>
                  <a:cubicBezTo>
                    <a:pt x="157514" y="317483"/>
                    <a:pt x="169038" y="303033"/>
                    <a:pt x="182232" y="290193"/>
                  </a:cubicBezTo>
                  <a:lnTo>
                    <a:pt x="232413" y="283992"/>
                  </a:lnTo>
                  <a:cubicBezTo>
                    <a:pt x="315403" y="273722"/>
                    <a:pt x="381131" y="221319"/>
                    <a:pt x="409608" y="142682"/>
                  </a:cubicBezTo>
                  <a:lnTo>
                    <a:pt x="426783" y="95228"/>
                  </a:lnTo>
                  <a:cubicBezTo>
                    <a:pt x="442264" y="85179"/>
                    <a:pt x="458977" y="77131"/>
                    <a:pt x="476479" y="71302"/>
                  </a:cubicBezTo>
                  <a:lnTo>
                    <a:pt x="524243" y="87421"/>
                  </a:lnTo>
                  <a:cubicBezTo>
                    <a:pt x="603473" y="114183"/>
                    <a:pt x="685452" y="95491"/>
                    <a:pt x="745220" y="36976"/>
                  </a:cubicBez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noProof="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5D74F7-2423-4F5D-A443-041D489971AB}"/>
                </a:ext>
              </a:extLst>
            </p:cNvPr>
            <p:cNvSpPr/>
            <p:nvPr userDrawn="1"/>
          </p:nvSpPr>
          <p:spPr>
            <a:xfrm rot="21000000">
              <a:off x="7474357" y="5183307"/>
              <a:ext cx="1854796" cy="1854797"/>
            </a:xfrm>
            <a:prstGeom prst="ellipse">
              <a:avLst/>
            </a:prstGeom>
            <a:gradFill>
              <a:gsLst>
                <a:gs pos="51000">
                  <a:schemeClr val="tx1">
                    <a:lumMod val="65000"/>
                    <a:lumOff val="35000"/>
                  </a:schemeClr>
                </a:gs>
                <a:gs pos="51000">
                  <a:schemeClr val="tx1">
                    <a:lumMod val="75000"/>
                    <a:lumOff val="25000"/>
                  </a:schemeClr>
                </a:gs>
                <a:gs pos="0">
                  <a:schemeClr val="tx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noProof="0" dirty="0"/>
            </a:p>
          </p:txBody>
        </p:sp>
        <p:sp>
          <p:nvSpPr>
            <p:cNvPr id="26" name="Graphic 10">
              <a:extLst>
                <a:ext uri="{FF2B5EF4-FFF2-40B4-BE49-F238E27FC236}">
                  <a16:creationId xmlns:a16="http://schemas.microsoft.com/office/drawing/2014/main" id="{4A0C436A-AB8C-489E-BBBD-5905640E00D8}"/>
                </a:ext>
              </a:extLst>
            </p:cNvPr>
            <p:cNvSpPr/>
            <p:nvPr userDrawn="1"/>
          </p:nvSpPr>
          <p:spPr>
            <a:xfrm rot="21000000">
              <a:off x="7325223" y="5012610"/>
              <a:ext cx="2153065" cy="2196191"/>
            </a:xfrm>
            <a:custGeom>
              <a:avLst/>
              <a:gdLst>
                <a:gd name="connsiteX0" fmla="*/ 403164 w 834789"/>
                <a:gd name="connsiteY0" fmla="*/ 902 h 851509"/>
                <a:gd name="connsiteX1" fmla="*/ 384576 w 834789"/>
                <a:gd name="connsiteY1" fmla="*/ 19082 h 851509"/>
                <a:gd name="connsiteX2" fmla="*/ 270539 w 834789"/>
                <a:gd name="connsiteY2" fmla="*/ 45114 h 851509"/>
                <a:gd name="connsiteX3" fmla="*/ 245890 w 834789"/>
                <a:gd name="connsiteY3" fmla="*/ 36796 h 851509"/>
                <a:gd name="connsiteX4" fmla="*/ 220244 w 834789"/>
                <a:gd name="connsiteY4" fmla="*/ 49143 h 851509"/>
                <a:gd name="connsiteX5" fmla="*/ 211381 w 834789"/>
                <a:gd name="connsiteY5" fmla="*/ 73632 h 851509"/>
                <a:gd name="connsiteX6" fmla="*/ 119938 w 834789"/>
                <a:gd name="connsiteY6" fmla="*/ 146556 h 851509"/>
                <a:gd name="connsiteX7" fmla="*/ 94042 w 834789"/>
                <a:gd name="connsiteY7" fmla="*/ 149756 h 851509"/>
                <a:gd name="connsiteX8" fmla="*/ 76350 w 834789"/>
                <a:gd name="connsiteY8" fmla="*/ 171952 h 851509"/>
                <a:gd name="connsiteX9" fmla="*/ 78994 w 834789"/>
                <a:gd name="connsiteY9" fmla="*/ 197883 h 851509"/>
                <a:gd name="connsiteX10" fmla="*/ 28257 w 834789"/>
                <a:gd name="connsiteY10" fmla="*/ 303262 h 851509"/>
                <a:gd name="connsiteX11" fmla="*/ 6310 w 834789"/>
                <a:gd name="connsiteY11" fmla="*/ 317390 h 851509"/>
                <a:gd name="connsiteX12" fmla="*/ 11 w 834789"/>
                <a:gd name="connsiteY12" fmla="*/ 345035 h 851509"/>
                <a:gd name="connsiteX13" fmla="*/ 13652 w 834789"/>
                <a:gd name="connsiteY13" fmla="*/ 367265 h 851509"/>
                <a:gd name="connsiteX14" fmla="*/ 13652 w 834789"/>
                <a:gd name="connsiteY14" fmla="*/ 484230 h 851509"/>
                <a:gd name="connsiteX15" fmla="*/ 0 w 834789"/>
                <a:gd name="connsiteY15" fmla="*/ 506484 h 851509"/>
                <a:gd name="connsiteX16" fmla="*/ 6310 w 834789"/>
                <a:gd name="connsiteY16" fmla="*/ 534128 h 851509"/>
                <a:gd name="connsiteX17" fmla="*/ 28245 w 834789"/>
                <a:gd name="connsiteY17" fmla="*/ 548233 h 851509"/>
                <a:gd name="connsiteX18" fmla="*/ 78994 w 834789"/>
                <a:gd name="connsiteY18" fmla="*/ 653612 h 851509"/>
                <a:gd name="connsiteX19" fmla="*/ 76350 w 834789"/>
                <a:gd name="connsiteY19" fmla="*/ 679543 h 851509"/>
                <a:gd name="connsiteX20" fmla="*/ 94042 w 834789"/>
                <a:gd name="connsiteY20" fmla="*/ 701740 h 851509"/>
                <a:gd name="connsiteX21" fmla="*/ 119938 w 834789"/>
                <a:gd name="connsiteY21" fmla="*/ 704940 h 851509"/>
                <a:gd name="connsiteX22" fmla="*/ 211381 w 834789"/>
                <a:gd name="connsiteY22" fmla="*/ 777863 h 851509"/>
                <a:gd name="connsiteX23" fmla="*/ 220244 w 834789"/>
                <a:gd name="connsiteY23" fmla="*/ 802375 h 851509"/>
                <a:gd name="connsiteX24" fmla="*/ 245891 w 834789"/>
                <a:gd name="connsiteY24" fmla="*/ 814710 h 851509"/>
                <a:gd name="connsiteX25" fmla="*/ 270551 w 834789"/>
                <a:gd name="connsiteY25" fmla="*/ 806381 h 851509"/>
                <a:gd name="connsiteX26" fmla="*/ 384576 w 834789"/>
                <a:gd name="connsiteY26" fmla="*/ 832414 h 851509"/>
                <a:gd name="connsiteX27" fmla="*/ 403164 w 834789"/>
                <a:gd name="connsiteY27" fmla="*/ 850616 h 851509"/>
                <a:gd name="connsiteX28" fmla="*/ 431625 w 834789"/>
                <a:gd name="connsiteY28" fmla="*/ 850616 h 851509"/>
                <a:gd name="connsiteX29" fmla="*/ 450214 w 834789"/>
                <a:gd name="connsiteY29" fmla="*/ 832414 h 851509"/>
                <a:gd name="connsiteX30" fmla="*/ 564240 w 834789"/>
                <a:gd name="connsiteY30" fmla="*/ 806381 h 851509"/>
                <a:gd name="connsiteX31" fmla="*/ 588899 w 834789"/>
                <a:gd name="connsiteY31" fmla="*/ 814710 h 851509"/>
                <a:gd name="connsiteX32" fmla="*/ 614546 w 834789"/>
                <a:gd name="connsiteY32" fmla="*/ 802375 h 851509"/>
                <a:gd name="connsiteX33" fmla="*/ 623408 w 834789"/>
                <a:gd name="connsiteY33" fmla="*/ 777863 h 851509"/>
                <a:gd name="connsiteX34" fmla="*/ 714852 w 834789"/>
                <a:gd name="connsiteY34" fmla="*/ 704940 h 851509"/>
                <a:gd name="connsiteX35" fmla="*/ 740748 w 834789"/>
                <a:gd name="connsiteY35" fmla="*/ 701740 h 851509"/>
                <a:gd name="connsiteX36" fmla="*/ 758439 w 834789"/>
                <a:gd name="connsiteY36" fmla="*/ 679543 h 851509"/>
                <a:gd name="connsiteX37" fmla="*/ 755795 w 834789"/>
                <a:gd name="connsiteY37" fmla="*/ 653612 h 851509"/>
                <a:gd name="connsiteX38" fmla="*/ 806544 w 834789"/>
                <a:gd name="connsiteY38" fmla="*/ 548233 h 851509"/>
                <a:gd name="connsiteX39" fmla="*/ 828480 w 834789"/>
                <a:gd name="connsiteY39" fmla="*/ 534128 h 851509"/>
                <a:gd name="connsiteX40" fmla="*/ 834790 w 834789"/>
                <a:gd name="connsiteY40" fmla="*/ 506484 h 851509"/>
                <a:gd name="connsiteX41" fmla="*/ 821138 w 834789"/>
                <a:gd name="connsiteY41" fmla="*/ 484230 h 851509"/>
                <a:gd name="connsiteX42" fmla="*/ 821138 w 834789"/>
                <a:gd name="connsiteY42" fmla="*/ 367265 h 851509"/>
                <a:gd name="connsiteX43" fmla="*/ 834778 w 834789"/>
                <a:gd name="connsiteY43" fmla="*/ 345035 h 851509"/>
                <a:gd name="connsiteX44" fmla="*/ 828480 w 834789"/>
                <a:gd name="connsiteY44" fmla="*/ 317390 h 851509"/>
                <a:gd name="connsiteX45" fmla="*/ 806533 w 834789"/>
                <a:gd name="connsiteY45" fmla="*/ 303262 h 851509"/>
                <a:gd name="connsiteX46" fmla="*/ 755796 w 834789"/>
                <a:gd name="connsiteY46" fmla="*/ 197883 h 851509"/>
                <a:gd name="connsiteX47" fmla="*/ 758440 w 834789"/>
                <a:gd name="connsiteY47" fmla="*/ 171952 h 851509"/>
                <a:gd name="connsiteX48" fmla="*/ 740748 w 834789"/>
                <a:gd name="connsiteY48" fmla="*/ 149756 h 851509"/>
                <a:gd name="connsiteX49" fmla="*/ 714852 w 834789"/>
                <a:gd name="connsiteY49" fmla="*/ 146556 h 851509"/>
                <a:gd name="connsiteX50" fmla="*/ 623409 w 834789"/>
                <a:gd name="connsiteY50" fmla="*/ 73632 h 851509"/>
                <a:gd name="connsiteX51" fmla="*/ 614546 w 834789"/>
                <a:gd name="connsiteY51" fmla="*/ 49143 h 851509"/>
                <a:gd name="connsiteX52" fmla="*/ 588899 w 834789"/>
                <a:gd name="connsiteY52" fmla="*/ 36796 h 851509"/>
                <a:gd name="connsiteX53" fmla="*/ 564251 w 834789"/>
                <a:gd name="connsiteY53" fmla="*/ 45114 h 851509"/>
                <a:gd name="connsiteX54" fmla="*/ 450214 w 834789"/>
                <a:gd name="connsiteY54" fmla="*/ 19082 h 851509"/>
                <a:gd name="connsiteX55" fmla="*/ 431625 w 834789"/>
                <a:gd name="connsiteY55" fmla="*/ 902 h 851509"/>
                <a:gd name="connsiteX56" fmla="*/ 403164 w 834789"/>
                <a:gd name="connsiteY56" fmla="*/ 902 h 851509"/>
                <a:gd name="connsiteX57" fmla="*/ 176894 w 834789"/>
                <a:gd name="connsiteY57" fmla="*/ 182154 h 851509"/>
                <a:gd name="connsiteX58" fmla="*/ 417395 w 834789"/>
                <a:gd name="connsiteY58" fmla="*/ 82530 h 851509"/>
                <a:gd name="connsiteX59" fmla="*/ 657895 w 834789"/>
                <a:gd name="connsiteY59" fmla="*/ 182154 h 851509"/>
                <a:gd name="connsiteX60" fmla="*/ 757520 w 834789"/>
                <a:gd name="connsiteY60" fmla="*/ 422655 h 851509"/>
                <a:gd name="connsiteX61" fmla="*/ 657895 w 834789"/>
                <a:gd name="connsiteY61" fmla="*/ 663155 h 851509"/>
                <a:gd name="connsiteX62" fmla="*/ 417395 w 834789"/>
                <a:gd name="connsiteY62" fmla="*/ 762780 h 851509"/>
                <a:gd name="connsiteX63" fmla="*/ 176894 w 834789"/>
                <a:gd name="connsiteY63" fmla="*/ 663155 h 851509"/>
                <a:gd name="connsiteX64" fmla="*/ 77269 w 834789"/>
                <a:gd name="connsiteY64" fmla="*/ 422655 h 851509"/>
                <a:gd name="connsiteX65" fmla="*/ 176894 w 834789"/>
                <a:gd name="connsiteY65" fmla="*/ 182154 h 85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34789" h="851509">
                  <a:moveTo>
                    <a:pt x="403164" y="902"/>
                  </a:moveTo>
                  <a:lnTo>
                    <a:pt x="384576" y="19082"/>
                  </a:lnTo>
                  <a:cubicBezTo>
                    <a:pt x="353732" y="49279"/>
                    <a:pt x="311426" y="58925"/>
                    <a:pt x="270539" y="45114"/>
                  </a:cubicBezTo>
                  <a:lnTo>
                    <a:pt x="245890" y="36796"/>
                  </a:lnTo>
                  <a:cubicBezTo>
                    <a:pt x="236858" y="39804"/>
                    <a:pt x="228233" y="43957"/>
                    <a:pt x="220244" y="49143"/>
                  </a:cubicBezTo>
                  <a:lnTo>
                    <a:pt x="211381" y="73632"/>
                  </a:lnTo>
                  <a:cubicBezTo>
                    <a:pt x="196685" y="114213"/>
                    <a:pt x="162766" y="141256"/>
                    <a:pt x="119938" y="146556"/>
                  </a:cubicBezTo>
                  <a:lnTo>
                    <a:pt x="94042" y="149756"/>
                  </a:lnTo>
                  <a:cubicBezTo>
                    <a:pt x="87233" y="156382"/>
                    <a:pt x="81286" y="163839"/>
                    <a:pt x="76350" y="171952"/>
                  </a:cubicBezTo>
                  <a:lnTo>
                    <a:pt x="78994" y="197883"/>
                  </a:lnTo>
                  <a:cubicBezTo>
                    <a:pt x="83363" y="240813"/>
                    <a:pt x="64548" y="279907"/>
                    <a:pt x="28257" y="303262"/>
                  </a:cubicBezTo>
                  <a:lnTo>
                    <a:pt x="6310" y="317390"/>
                  </a:lnTo>
                  <a:cubicBezTo>
                    <a:pt x="3053" y="326299"/>
                    <a:pt x="931" y="335592"/>
                    <a:pt x="11" y="345035"/>
                  </a:cubicBezTo>
                  <a:lnTo>
                    <a:pt x="13652" y="367265"/>
                  </a:lnTo>
                  <a:cubicBezTo>
                    <a:pt x="36223" y="404056"/>
                    <a:pt x="36212" y="447440"/>
                    <a:pt x="13652" y="484230"/>
                  </a:cubicBezTo>
                  <a:lnTo>
                    <a:pt x="0" y="506484"/>
                  </a:lnTo>
                  <a:cubicBezTo>
                    <a:pt x="931" y="515926"/>
                    <a:pt x="3053" y="525220"/>
                    <a:pt x="6310" y="534128"/>
                  </a:cubicBezTo>
                  <a:lnTo>
                    <a:pt x="28245" y="548233"/>
                  </a:lnTo>
                  <a:cubicBezTo>
                    <a:pt x="64537" y="571588"/>
                    <a:pt x="83363" y="610682"/>
                    <a:pt x="78994" y="653612"/>
                  </a:cubicBezTo>
                  <a:lnTo>
                    <a:pt x="76350" y="679543"/>
                  </a:lnTo>
                  <a:cubicBezTo>
                    <a:pt x="81287" y="687656"/>
                    <a:pt x="87233" y="695124"/>
                    <a:pt x="94042" y="701740"/>
                  </a:cubicBezTo>
                  <a:lnTo>
                    <a:pt x="119938" y="704940"/>
                  </a:lnTo>
                  <a:cubicBezTo>
                    <a:pt x="162766" y="710239"/>
                    <a:pt x="196685" y="737282"/>
                    <a:pt x="211381" y="777863"/>
                  </a:cubicBezTo>
                  <a:lnTo>
                    <a:pt x="220244" y="802375"/>
                  </a:lnTo>
                  <a:cubicBezTo>
                    <a:pt x="228233" y="807550"/>
                    <a:pt x="236858" y="811703"/>
                    <a:pt x="245891" y="814710"/>
                  </a:cubicBezTo>
                  <a:lnTo>
                    <a:pt x="270551" y="806381"/>
                  </a:lnTo>
                  <a:cubicBezTo>
                    <a:pt x="311438" y="792571"/>
                    <a:pt x="353732" y="802227"/>
                    <a:pt x="384576" y="832414"/>
                  </a:cubicBezTo>
                  <a:lnTo>
                    <a:pt x="403164" y="850616"/>
                  </a:lnTo>
                  <a:cubicBezTo>
                    <a:pt x="412606" y="851807"/>
                    <a:pt x="422184" y="851807"/>
                    <a:pt x="431625" y="850616"/>
                  </a:cubicBezTo>
                  <a:lnTo>
                    <a:pt x="450214" y="832414"/>
                  </a:lnTo>
                  <a:cubicBezTo>
                    <a:pt x="481058" y="802228"/>
                    <a:pt x="523353" y="792571"/>
                    <a:pt x="564240" y="806381"/>
                  </a:cubicBezTo>
                  <a:lnTo>
                    <a:pt x="588899" y="814710"/>
                  </a:lnTo>
                  <a:cubicBezTo>
                    <a:pt x="597932" y="811703"/>
                    <a:pt x="606556" y="807550"/>
                    <a:pt x="614546" y="802375"/>
                  </a:cubicBezTo>
                  <a:lnTo>
                    <a:pt x="623408" y="777863"/>
                  </a:lnTo>
                  <a:cubicBezTo>
                    <a:pt x="638104" y="737282"/>
                    <a:pt x="672024" y="710239"/>
                    <a:pt x="714852" y="704940"/>
                  </a:cubicBezTo>
                  <a:lnTo>
                    <a:pt x="740748" y="701740"/>
                  </a:lnTo>
                  <a:cubicBezTo>
                    <a:pt x="747557" y="695124"/>
                    <a:pt x="753503" y="687656"/>
                    <a:pt x="758439" y="679543"/>
                  </a:cubicBezTo>
                  <a:lnTo>
                    <a:pt x="755795" y="653612"/>
                  </a:lnTo>
                  <a:cubicBezTo>
                    <a:pt x="751427" y="610682"/>
                    <a:pt x="770253" y="571589"/>
                    <a:pt x="806544" y="548233"/>
                  </a:cubicBezTo>
                  <a:lnTo>
                    <a:pt x="828480" y="534128"/>
                  </a:lnTo>
                  <a:cubicBezTo>
                    <a:pt x="831737" y="525220"/>
                    <a:pt x="833859" y="515926"/>
                    <a:pt x="834790" y="506484"/>
                  </a:cubicBezTo>
                  <a:lnTo>
                    <a:pt x="821138" y="484230"/>
                  </a:lnTo>
                  <a:cubicBezTo>
                    <a:pt x="798578" y="447440"/>
                    <a:pt x="798578" y="404056"/>
                    <a:pt x="821138" y="367265"/>
                  </a:cubicBezTo>
                  <a:lnTo>
                    <a:pt x="834778" y="345035"/>
                  </a:lnTo>
                  <a:cubicBezTo>
                    <a:pt x="833859" y="335592"/>
                    <a:pt x="831737" y="326299"/>
                    <a:pt x="828480" y="317390"/>
                  </a:cubicBezTo>
                  <a:lnTo>
                    <a:pt x="806533" y="303262"/>
                  </a:lnTo>
                  <a:cubicBezTo>
                    <a:pt x="770253" y="279907"/>
                    <a:pt x="751427" y="240813"/>
                    <a:pt x="755796" y="197883"/>
                  </a:cubicBezTo>
                  <a:lnTo>
                    <a:pt x="758440" y="171952"/>
                  </a:lnTo>
                  <a:cubicBezTo>
                    <a:pt x="753503" y="163839"/>
                    <a:pt x="747557" y="156382"/>
                    <a:pt x="740748" y="149756"/>
                  </a:cubicBezTo>
                  <a:lnTo>
                    <a:pt x="714852" y="146556"/>
                  </a:lnTo>
                  <a:cubicBezTo>
                    <a:pt x="672024" y="141256"/>
                    <a:pt x="638093" y="114213"/>
                    <a:pt x="623409" y="73632"/>
                  </a:cubicBezTo>
                  <a:lnTo>
                    <a:pt x="614546" y="49143"/>
                  </a:lnTo>
                  <a:cubicBezTo>
                    <a:pt x="606556" y="43957"/>
                    <a:pt x="597933" y="39804"/>
                    <a:pt x="588899" y="36796"/>
                  </a:cubicBezTo>
                  <a:lnTo>
                    <a:pt x="564251" y="45114"/>
                  </a:lnTo>
                  <a:cubicBezTo>
                    <a:pt x="523363" y="58925"/>
                    <a:pt x="481058" y="49268"/>
                    <a:pt x="450214" y="19082"/>
                  </a:cubicBezTo>
                  <a:lnTo>
                    <a:pt x="431625" y="902"/>
                  </a:lnTo>
                  <a:cubicBezTo>
                    <a:pt x="422184" y="-301"/>
                    <a:pt x="412607" y="-301"/>
                    <a:pt x="403164" y="902"/>
                  </a:cubicBezTo>
                  <a:close/>
                  <a:moveTo>
                    <a:pt x="176894" y="182154"/>
                  </a:moveTo>
                  <a:cubicBezTo>
                    <a:pt x="238424" y="120602"/>
                    <a:pt x="323467" y="82530"/>
                    <a:pt x="417395" y="82530"/>
                  </a:cubicBezTo>
                  <a:cubicBezTo>
                    <a:pt x="511323" y="82530"/>
                    <a:pt x="596366" y="120603"/>
                    <a:pt x="657895" y="182154"/>
                  </a:cubicBezTo>
                  <a:cubicBezTo>
                    <a:pt x="719436" y="243695"/>
                    <a:pt x="757520" y="328738"/>
                    <a:pt x="757520" y="422655"/>
                  </a:cubicBezTo>
                  <a:cubicBezTo>
                    <a:pt x="757520" y="516584"/>
                    <a:pt x="719447" y="601626"/>
                    <a:pt x="657895" y="663155"/>
                  </a:cubicBezTo>
                  <a:cubicBezTo>
                    <a:pt x="596366" y="724708"/>
                    <a:pt x="511323" y="762780"/>
                    <a:pt x="417395" y="762780"/>
                  </a:cubicBezTo>
                  <a:cubicBezTo>
                    <a:pt x="323467" y="762780"/>
                    <a:pt x="238424" y="724708"/>
                    <a:pt x="176894" y="663155"/>
                  </a:cubicBezTo>
                  <a:cubicBezTo>
                    <a:pt x="115342" y="601626"/>
                    <a:pt x="77269" y="516583"/>
                    <a:pt x="77269" y="422655"/>
                  </a:cubicBezTo>
                  <a:cubicBezTo>
                    <a:pt x="77269" y="328738"/>
                    <a:pt x="115353" y="243695"/>
                    <a:pt x="176894" y="182154"/>
                  </a:cubicBezTo>
                  <a:close/>
                </a:path>
              </a:pathLst>
            </a:cu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0" scaled="0"/>
            </a:gradFill>
            <a:ln w="952500" cap="flat">
              <a:noFill/>
              <a:prstDash val="solid"/>
              <a:miter/>
            </a:ln>
            <a:effectLst/>
            <a:scene3d>
              <a:camera prst="orthographicFront"/>
              <a:lightRig rig="threePt" dir="t"/>
            </a:scene3d>
            <a:sp3d>
              <a:bevelT w="190500" h="69850" prst="cross"/>
            </a:sp3d>
          </p:spPr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200" noProof="0" dirty="0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34F1C9CC-E487-4857-9A5B-4FB36665B323}"/>
                </a:ext>
              </a:extLst>
            </p:cNvPr>
            <p:cNvSpPr/>
            <p:nvPr userDrawn="1"/>
          </p:nvSpPr>
          <p:spPr>
            <a:xfrm rot="21000000">
              <a:off x="7589513" y="5290341"/>
              <a:ext cx="1624485" cy="1640731"/>
            </a:xfrm>
            <a:prstGeom prst="donut">
              <a:avLst>
                <a:gd name="adj" fmla="val 996"/>
              </a:avLst>
            </a:pr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noProof="0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17">
              <a:extLst>
                <a:ext uri="{FF2B5EF4-FFF2-40B4-BE49-F238E27FC236}">
                  <a16:creationId xmlns:a16="http://schemas.microsoft.com/office/drawing/2014/main" id="{25058E31-B497-4442-9EB1-7F61D4C4FCE0}"/>
                </a:ext>
              </a:extLst>
            </p:cNvPr>
            <p:cNvSpPr/>
            <p:nvPr userDrawn="1"/>
          </p:nvSpPr>
          <p:spPr>
            <a:xfrm rot="21000000">
              <a:off x="7783861" y="6314702"/>
              <a:ext cx="355362" cy="417700"/>
            </a:xfrm>
            <a:custGeom>
              <a:avLst/>
              <a:gdLst>
                <a:gd name="connsiteX0" fmla="*/ 483878 w 700943"/>
                <a:gd name="connsiteY0" fmla="*/ 672485 h 823904"/>
                <a:gd name="connsiteX1" fmla="*/ 497166 w 700943"/>
                <a:gd name="connsiteY1" fmla="*/ 576521 h 823904"/>
                <a:gd name="connsiteX2" fmla="*/ 506072 w 700943"/>
                <a:gd name="connsiteY2" fmla="*/ 575492 h 823904"/>
                <a:gd name="connsiteX3" fmla="*/ 559164 w 700943"/>
                <a:gd name="connsiteY3" fmla="*/ 500026 h 823904"/>
                <a:gd name="connsiteX4" fmla="*/ 484574 w 700943"/>
                <a:gd name="connsiteY4" fmla="*/ 451991 h 823904"/>
                <a:gd name="connsiteX5" fmla="*/ 431491 w 700943"/>
                <a:gd name="connsiteY5" fmla="*/ 527458 h 823904"/>
                <a:gd name="connsiteX6" fmla="*/ 484831 w 700943"/>
                <a:gd name="connsiteY6" fmla="*/ 576340 h 823904"/>
                <a:gd name="connsiteX7" fmla="*/ 472849 w 700943"/>
                <a:gd name="connsiteY7" fmla="*/ 662922 h 823904"/>
                <a:gd name="connsiteX8" fmla="*/ 385323 w 700943"/>
                <a:gd name="connsiteY8" fmla="*/ 579245 h 823904"/>
                <a:gd name="connsiteX9" fmla="*/ 385533 w 700943"/>
                <a:gd name="connsiteY9" fmla="*/ 576273 h 823904"/>
                <a:gd name="connsiteX10" fmla="*/ 382590 w 700943"/>
                <a:gd name="connsiteY10" fmla="*/ 576216 h 823904"/>
                <a:gd name="connsiteX11" fmla="*/ 335469 w 700943"/>
                <a:gd name="connsiteY11" fmla="*/ 522209 h 823904"/>
                <a:gd name="connsiteX12" fmla="*/ 375046 w 700943"/>
                <a:gd name="connsiteY12" fmla="*/ 420720 h 823904"/>
                <a:gd name="connsiteX13" fmla="*/ 418261 w 700943"/>
                <a:gd name="connsiteY13" fmla="*/ 426483 h 823904"/>
                <a:gd name="connsiteX14" fmla="*/ 471353 w 700943"/>
                <a:gd name="connsiteY14" fmla="*/ 351016 h 823904"/>
                <a:gd name="connsiteX15" fmla="*/ 396744 w 700943"/>
                <a:gd name="connsiteY15" fmla="*/ 302953 h 823904"/>
                <a:gd name="connsiteX16" fmla="*/ 343651 w 700943"/>
                <a:gd name="connsiteY16" fmla="*/ 378477 h 823904"/>
                <a:gd name="connsiteX17" fmla="*/ 364740 w 700943"/>
                <a:gd name="connsiteY17" fmla="*/ 413958 h 823904"/>
                <a:gd name="connsiteX18" fmla="*/ 326735 w 700943"/>
                <a:gd name="connsiteY18" fmla="*/ 511513 h 823904"/>
                <a:gd name="connsiteX19" fmla="*/ 215978 w 700943"/>
                <a:gd name="connsiteY19" fmla="*/ 347768 h 823904"/>
                <a:gd name="connsiteX20" fmla="*/ 254859 w 700943"/>
                <a:gd name="connsiteY20" fmla="*/ 248127 h 823904"/>
                <a:gd name="connsiteX21" fmla="*/ 267223 w 700943"/>
                <a:gd name="connsiteY21" fmla="*/ 246689 h 823904"/>
                <a:gd name="connsiteX22" fmla="*/ 320287 w 700943"/>
                <a:gd name="connsiteY22" fmla="*/ 171223 h 823904"/>
                <a:gd name="connsiteX23" fmla="*/ 245696 w 700943"/>
                <a:gd name="connsiteY23" fmla="*/ 123188 h 823904"/>
                <a:gd name="connsiteX24" fmla="*/ 192633 w 700943"/>
                <a:gd name="connsiteY24" fmla="*/ 198740 h 823904"/>
                <a:gd name="connsiteX25" fmla="*/ 242229 w 700943"/>
                <a:gd name="connsiteY25" fmla="*/ 247261 h 823904"/>
                <a:gd name="connsiteX26" fmla="*/ 208349 w 700943"/>
                <a:gd name="connsiteY26" fmla="*/ 334176 h 823904"/>
                <a:gd name="connsiteX27" fmla="*/ 205482 w 700943"/>
                <a:gd name="connsiteY27" fmla="*/ 329071 h 823904"/>
                <a:gd name="connsiteX28" fmla="*/ 112289 w 700943"/>
                <a:gd name="connsiteY28" fmla="*/ 114892 h 823904"/>
                <a:gd name="connsiteX29" fmla="*/ 141474 w 700943"/>
                <a:gd name="connsiteY29" fmla="*/ 49493 h 823904"/>
                <a:gd name="connsiteX30" fmla="*/ 66893 w 700943"/>
                <a:gd name="connsiteY30" fmla="*/ 1516 h 823904"/>
                <a:gd name="connsiteX31" fmla="*/ 13801 w 700943"/>
                <a:gd name="connsiteY31" fmla="*/ 77039 h 823904"/>
                <a:gd name="connsiteX32" fmla="*/ 88401 w 700943"/>
                <a:gd name="connsiteY32" fmla="*/ 125017 h 823904"/>
                <a:gd name="connsiteX33" fmla="*/ 101154 w 700943"/>
                <a:gd name="connsiteY33" fmla="*/ 120940 h 823904"/>
                <a:gd name="connsiteX34" fmla="*/ 194509 w 700943"/>
                <a:gd name="connsiteY34" fmla="*/ 335176 h 823904"/>
                <a:gd name="connsiteX35" fmla="*/ 213911 w 700943"/>
                <a:gd name="connsiteY35" fmla="*/ 369476 h 823904"/>
                <a:gd name="connsiteX36" fmla="*/ 229771 w 700943"/>
                <a:gd name="connsiteY36" fmla="*/ 395774 h 823904"/>
                <a:gd name="connsiteX37" fmla="*/ 129091 w 700943"/>
                <a:gd name="connsiteY37" fmla="*/ 372267 h 823904"/>
                <a:gd name="connsiteX38" fmla="*/ 128596 w 700943"/>
                <a:gd name="connsiteY38" fmla="*/ 364952 h 823904"/>
                <a:gd name="connsiteX39" fmla="*/ 53968 w 700943"/>
                <a:gd name="connsiteY39" fmla="*/ 316917 h 823904"/>
                <a:gd name="connsiteX40" fmla="*/ 904 w 700943"/>
                <a:gd name="connsiteY40" fmla="*/ 392441 h 823904"/>
                <a:gd name="connsiteX41" fmla="*/ 75494 w 700943"/>
                <a:gd name="connsiteY41" fmla="*/ 440418 h 823904"/>
                <a:gd name="connsiteX42" fmla="*/ 128482 w 700943"/>
                <a:gd name="connsiteY42" fmla="*/ 384659 h 823904"/>
                <a:gd name="connsiteX43" fmla="*/ 239096 w 700943"/>
                <a:gd name="connsiteY43" fmla="*/ 410462 h 823904"/>
                <a:gd name="connsiteX44" fmla="*/ 365226 w 700943"/>
                <a:gd name="connsiteY44" fmla="*/ 575883 h 823904"/>
                <a:gd name="connsiteX45" fmla="*/ 265604 w 700943"/>
                <a:gd name="connsiteY45" fmla="*/ 574073 h 823904"/>
                <a:gd name="connsiteX46" fmla="*/ 265546 w 700943"/>
                <a:gd name="connsiteY46" fmla="*/ 555509 h 823904"/>
                <a:gd name="connsiteX47" fmla="*/ 190956 w 700943"/>
                <a:gd name="connsiteY47" fmla="*/ 507531 h 823904"/>
                <a:gd name="connsiteX48" fmla="*/ 137873 w 700943"/>
                <a:gd name="connsiteY48" fmla="*/ 582998 h 823904"/>
                <a:gd name="connsiteX49" fmla="*/ 212454 w 700943"/>
                <a:gd name="connsiteY49" fmla="*/ 631032 h 823904"/>
                <a:gd name="connsiteX50" fmla="*/ 262822 w 700943"/>
                <a:gd name="connsiteY50" fmla="*/ 586046 h 823904"/>
                <a:gd name="connsiteX51" fmla="*/ 376665 w 700943"/>
                <a:gd name="connsiteY51" fmla="*/ 588113 h 823904"/>
                <a:gd name="connsiteX52" fmla="*/ 470810 w 700943"/>
                <a:gd name="connsiteY52" fmla="*/ 677648 h 823904"/>
                <a:gd name="connsiteX53" fmla="*/ 470753 w 700943"/>
                <a:gd name="connsiteY53" fmla="*/ 678048 h 823904"/>
                <a:gd name="connsiteX54" fmla="*/ 471344 w 700943"/>
                <a:gd name="connsiteY54" fmla="*/ 678095 h 823904"/>
                <a:gd name="connsiteX55" fmla="*/ 512720 w 700943"/>
                <a:gd name="connsiteY55" fmla="*/ 711338 h 823904"/>
                <a:gd name="connsiteX56" fmla="*/ 411279 w 700943"/>
                <a:gd name="connsiteY56" fmla="*/ 709471 h 823904"/>
                <a:gd name="connsiteX57" fmla="*/ 411041 w 700943"/>
                <a:gd name="connsiteY57" fmla="*/ 692135 h 823904"/>
                <a:gd name="connsiteX58" fmla="*/ 336432 w 700943"/>
                <a:gd name="connsiteY58" fmla="*/ 644072 h 823904"/>
                <a:gd name="connsiteX59" fmla="*/ 283368 w 700943"/>
                <a:gd name="connsiteY59" fmla="*/ 719596 h 823904"/>
                <a:gd name="connsiteX60" fmla="*/ 357977 w 700943"/>
                <a:gd name="connsiteY60" fmla="*/ 767573 h 823904"/>
                <a:gd name="connsiteX61" fmla="*/ 408736 w 700943"/>
                <a:gd name="connsiteY61" fmla="*/ 721501 h 823904"/>
                <a:gd name="connsiteX62" fmla="*/ 521817 w 700943"/>
                <a:gd name="connsiteY62" fmla="*/ 723558 h 823904"/>
                <a:gd name="connsiteX63" fmla="*/ 522160 w 700943"/>
                <a:gd name="connsiteY63" fmla="*/ 718586 h 823904"/>
                <a:gd name="connsiteX64" fmla="*/ 695057 w 700943"/>
                <a:gd name="connsiteY64" fmla="*/ 823904 h 823904"/>
                <a:gd name="connsiteX65" fmla="*/ 700944 w 700943"/>
                <a:gd name="connsiteY65" fmla="*/ 813017 h 823904"/>
                <a:gd name="connsiteX66" fmla="*/ 483878 w 700943"/>
                <a:gd name="connsiteY66" fmla="*/ 672485 h 82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700943" h="823904">
                  <a:moveTo>
                    <a:pt x="483878" y="672485"/>
                  </a:moveTo>
                  <a:lnTo>
                    <a:pt x="497166" y="576521"/>
                  </a:lnTo>
                  <a:cubicBezTo>
                    <a:pt x="500119" y="576292"/>
                    <a:pt x="503071" y="576140"/>
                    <a:pt x="506072" y="575492"/>
                  </a:cubicBezTo>
                  <a:cubicBezTo>
                    <a:pt x="541343" y="567920"/>
                    <a:pt x="565070" y="534116"/>
                    <a:pt x="559164" y="500026"/>
                  </a:cubicBezTo>
                  <a:cubicBezTo>
                    <a:pt x="553240" y="465964"/>
                    <a:pt x="519835" y="444419"/>
                    <a:pt x="484574" y="451991"/>
                  </a:cubicBezTo>
                  <a:cubicBezTo>
                    <a:pt x="449303" y="459621"/>
                    <a:pt x="425547" y="493396"/>
                    <a:pt x="431491" y="527458"/>
                  </a:cubicBezTo>
                  <a:cubicBezTo>
                    <a:pt x="436206" y="554547"/>
                    <a:pt x="458323" y="573397"/>
                    <a:pt x="484831" y="576340"/>
                  </a:cubicBezTo>
                  <a:lnTo>
                    <a:pt x="472849" y="662922"/>
                  </a:lnTo>
                  <a:cubicBezTo>
                    <a:pt x="441226" y="635738"/>
                    <a:pt x="411955" y="607706"/>
                    <a:pt x="385323" y="579245"/>
                  </a:cubicBezTo>
                  <a:lnTo>
                    <a:pt x="385533" y="576273"/>
                  </a:lnTo>
                  <a:lnTo>
                    <a:pt x="382590" y="576216"/>
                  </a:lnTo>
                  <a:cubicBezTo>
                    <a:pt x="365930" y="558280"/>
                    <a:pt x="350262" y="540240"/>
                    <a:pt x="335469" y="522209"/>
                  </a:cubicBezTo>
                  <a:lnTo>
                    <a:pt x="375046" y="420720"/>
                  </a:lnTo>
                  <a:cubicBezTo>
                    <a:pt x="387676" y="427283"/>
                    <a:pt x="402716" y="429845"/>
                    <a:pt x="418261" y="426483"/>
                  </a:cubicBezTo>
                  <a:cubicBezTo>
                    <a:pt x="453503" y="418911"/>
                    <a:pt x="477287" y="385078"/>
                    <a:pt x="471353" y="351016"/>
                  </a:cubicBezTo>
                  <a:cubicBezTo>
                    <a:pt x="465419" y="316860"/>
                    <a:pt x="431986" y="295438"/>
                    <a:pt x="396744" y="302953"/>
                  </a:cubicBezTo>
                  <a:cubicBezTo>
                    <a:pt x="361501" y="310583"/>
                    <a:pt x="337717" y="344416"/>
                    <a:pt x="343651" y="378477"/>
                  </a:cubicBezTo>
                  <a:cubicBezTo>
                    <a:pt x="346214" y="393146"/>
                    <a:pt x="354053" y="405261"/>
                    <a:pt x="364740" y="413958"/>
                  </a:cubicBezTo>
                  <a:lnTo>
                    <a:pt x="326735" y="511513"/>
                  </a:lnTo>
                  <a:cubicBezTo>
                    <a:pt x="281234" y="454734"/>
                    <a:pt x="244801" y="398651"/>
                    <a:pt x="215978" y="347768"/>
                  </a:cubicBezTo>
                  <a:lnTo>
                    <a:pt x="254859" y="248127"/>
                  </a:lnTo>
                  <a:cubicBezTo>
                    <a:pt x="258927" y="248013"/>
                    <a:pt x="263060" y="247584"/>
                    <a:pt x="267223" y="246689"/>
                  </a:cubicBezTo>
                  <a:cubicBezTo>
                    <a:pt x="302494" y="239117"/>
                    <a:pt x="326249" y="205313"/>
                    <a:pt x="320287" y="171223"/>
                  </a:cubicBezTo>
                  <a:cubicBezTo>
                    <a:pt x="314353" y="137104"/>
                    <a:pt x="280967" y="115616"/>
                    <a:pt x="245696" y="123188"/>
                  </a:cubicBezTo>
                  <a:cubicBezTo>
                    <a:pt x="210482" y="130789"/>
                    <a:pt x="186699" y="164622"/>
                    <a:pt x="192633" y="198740"/>
                  </a:cubicBezTo>
                  <a:cubicBezTo>
                    <a:pt x="197128" y="224505"/>
                    <a:pt x="217369" y="243041"/>
                    <a:pt x="242229" y="247261"/>
                  </a:cubicBezTo>
                  <a:lnTo>
                    <a:pt x="208349" y="334176"/>
                  </a:lnTo>
                  <a:cubicBezTo>
                    <a:pt x="207425" y="332500"/>
                    <a:pt x="206387" y="330738"/>
                    <a:pt x="205482" y="329071"/>
                  </a:cubicBezTo>
                  <a:cubicBezTo>
                    <a:pt x="160000" y="245679"/>
                    <a:pt x="130444" y="169708"/>
                    <a:pt x="112289" y="114892"/>
                  </a:cubicBezTo>
                  <a:cubicBezTo>
                    <a:pt x="133635" y="100604"/>
                    <a:pt x="145932" y="75153"/>
                    <a:pt x="141474" y="49493"/>
                  </a:cubicBezTo>
                  <a:cubicBezTo>
                    <a:pt x="135511" y="15432"/>
                    <a:pt x="102107" y="-6047"/>
                    <a:pt x="66893" y="1516"/>
                  </a:cubicBezTo>
                  <a:cubicBezTo>
                    <a:pt x="31593" y="9088"/>
                    <a:pt x="7838" y="42892"/>
                    <a:pt x="13801" y="77039"/>
                  </a:cubicBezTo>
                  <a:cubicBezTo>
                    <a:pt x="19735" y="111101"/>
                    <a:pt x="53129" y="132589"/>
                    <a:pt x="88401" y="125017"/>
                  </a:cubicBezTo>
                  <a:cubicBezTo>
                    <a:pt x="92849" y="124064"/>
                    <a:pt x="97116" y="122683"/>
                    <a:pt x="101154" y="120940"/>
                  </a:cubicBezTo>
                  <a:cubicBezTo>
                    <a:pt x="119557" y="176195"/>
                    <a:pt x="149246" y="252137"/>
                    <a:pt x="194509" y="335176"/>
                  </a:cubicBezTo>
                  <a:cubicBezTo>
                    <a:pt x="200615" y="346311"/>
                    <a:pt x="207044" y="357789"/>
                    <a:pt x="213911" y="369476"/>
                  </a:cubicBezTo>
                  <a:cubicBezTo>
                    <a:pt x="218969" y="378106"/>
                    <a:pt x="224284" y="386897"/>
                    <a:pt x="229771" y="395774"/>
                  </a:cubicBezTo>
                  <a:lnTo>
                    <a:pt x="129091" y="372267"/>
                  </a:lnTo>
                  <a:cubicBezTo>
                    <a:pt x="128967" y="369828"/>
                    <a:pt x="129025" y="367399"/>
                    <a:pt x="128596" y="364952"/>
                  </a:cubicBezTo>
                  <a:cubicBezTo>
                    <a:pt x="122633" y="330833"/>
                    <a:pt x="89258" y="309345"/>
                    <a:pt x="53968" y="316917"/>
                  </a:cubicBezTo>
                  <a:cubicBezTo>
                    <a:pt x="18725" y="324546"/>
                    <a:pt x="-5011" y="358341"/>
                    <a:pt x="904" y="392441"/>
                  </a:cubicBezTo>
                  <a:cubicBezTo>
                    <a:pt x="6847" y="426502"/>
                    <a:pt x="40223" y="448048"/>
                    <a:pt x="75494" y="440418"/>
                  </a:cubicBezTo>
                  <a:cubicBezTo>
                    <a:pt x="103850" y="434332"/>
                    <a:pt x="124462" y="411205"/>
                    <a:pt x="128482" y="384659"/>
                  </a:cubicBezTo>
                  <a:lnTo>
                    <a:pt x="239096" y="410462"/>
                  </a:lnTo>
                  <a:cubicBezTo>
                    <a:pt x="272976" y="463621"/>
                    <a:pt x="314524" y="520180"/>
                    <a:pt x="365226" y="575883"/>
                  </a:cubicBezTo>
                  <a:lnTo>
                    <a:pt x="265604" y="574073"/>
                  </a:lnTo>
                  <a:cubicBezTo>
                    <a:pt x="266413" y="567977"/>
                    <a:pt x="266632" y="561776"/>
                    <a:pt x="265546" y="555509"/>
                  </a:cubicBezTo>
                  <a:cubicBezTo>
                    <a:pt x="259584" y="521447"/>
                    <a:pt x="226199" y="499959"/>
                    <a:pt x="190956" y="507531"/>
                  </a:cubicBezTo>
                  <a:cubicBezTo>
                    <a:pt x="155685" y="515104"/>
                    <a:pt x="131911" y="548908"/>
                    <a:pt x="137873" y="582998"/>
                  </a:cubicBezTo>
                  <a:cubicBezTo>
                    <a:pt x="143769" y="617059"/>
                    <a:pt x="177202" y="638605"/>
                    <a:pt x="212454" y="631032"/>
                  </a:cubicBezTo>
                  <a:cubicBezTo>
                    <a:pt x="236857" y="625756"/>
                    <a:pt x="255469" y="607830"/>
                    <a:pt x="262822" y="586046"/>
                  </a:cubicBezTo>
                  <a:lnTo>
                    <a:pt x="376665" y="588113"/>
                  </a:lnTo>
                  <a:cubicBezTo>
                    <a:pt x="405231" y="618602"/>
                    <a:pt x="436558" y="648654"/>
                    <a:pt x="470810" y="677648"/>
                  </a:cubicBezTo>
                  <a:lnTo>
                    <a:pt x="470753" y="678048"/>
                  </a:lnTo>
                  <a:lnTo>
                    <a:pt x="471344" y="678095"/>
                  </a:lnTo>
                  <a:cubicBezTo>
                    <a:pt x="484679" y="689373"/>
                    <a:pt x="498480" y="700441"/>
                    <a:pt x="512720" y="711338"/>
                  </a:cubicBezTo>
                  <a:lnTo>
                    <a:pt x="411279" y="709471"/>
                  </a:lnTo>
                  <a:cubicBezTo>
                    <a:pt x="411917" y="703775"/>
                    <a:pt x="412060" y="697984"/>
                    <a:pt x="411041" y="692135"/>
                  </a:cubicBezTo>
                  <a:cubicBezTo>
                    <a:pt x="405107" y="657988"/>
                    <a:pt x="371731" y="636500"/>
                    <a:pt x="336432" y="644072"/>
                  </a:cubicBezTo>
                  <a:cubicBezTo>
                    <a:pt x="301189" y="651645"/>
                    <a:pt x="277434" y="685477"/>
                    <a:pt x="283368" y="719596"/>
                  </a:cubicBezTo>
                  <a:cubicBezTo>
                    <a:pt x="289302" y="753724"/>
                    <a:pt x="322706" y="775203"/>
                    <a:pt x="357977" y="767573"/>
                  </a:cubicBezTo>
                  <a:cubicBezTo>
                    <a:pt x="382828" y="762220"/>
                    <a:pt x="401678" y="743789"/>
                    <a:pt x="408736" y="721501"/>
                  </a:cubicBezTo>
                  <a:lnTo>
                    <a:pt x="521817" y="723558"/>
                  </a:lnTo>
                  <a:lnTo>
                    <a:pt x="522160" y="718586"/>
                  </a:lnTo>
                  <a:cubicBezTo>
                    <a:pt x="573785" y="757172"/>
                    <a:pt x="631135" y="792986"/>
                    <a:pt x="695057" y="823904"/>
                  </a:cubicBezTo>
                  <a:lnTo>
                    <a:pt x="700944" y="813017"/>
                  </a:lnTo>
                  <a:cubicBezTo>
                    <a:pt x="618076" y="772926"/>
                    <a:pt x="546182" y="724587"/>
                    <a:pt x="483878" y="672485"/>
                  </a:cubicBezTo>
                  <a:close/>
                </a:path>
              </a:pathLst>
            </a:cu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200" noProof="0" dirty="0"/>
            </a:p>
          </p:txBody>
        </p:sp>
        <p:sp>
          <p:nvSpPr>
            <p:cNvPr id="29" name="Graphic 17">
              <a:extLst>
                <a:ext uri="{FF2B5EF4-FFF2-40B4-BE49-F238E27FC236}">
                  <a16:creationId xmlns:a16="http://schemas.microsoft.com/office/drawing/2014/main" id="{D9C6EEFD-B580-47A6-9A36-0BB7E77E9A4D}"/>
                </a:ext>
              </a:extLst>
            </p:cNvPr>
            <p:cNvSpPr/>
            <p:nvPr userDrawn="1"/>
          </p:nvSpPr>
          <p:spPr>
            <a:xfrm rot="21000000" flipH="1">
              <a:off x="8742314" y="6145701"/>
              <a:ext cx="355362" cy="417700"/>
            </a:xfrm>
            <a:custGeom>
              <a:avLst/>
              <a:gdLst>
                <a:gd name="connsiteX0" fmla="*/ 483878 w 700943"/>
                <a:gd name="connsiteY0" fmla="*/ 672485 h 823904"/>
                <a:gd name="connsiteX1" fmla="*/ 497166 w 700943"/>
                <a:gd name="connsiteY1" fmla="*/ 576521 h 823904"/>
                <a:gd name="connsiteX2" fmla="*/ 506072 w 700943"/>
                <a:gd name="connsiteY2" fmla="*/ 575492 h 823904"/>
                <a:gd name="connsiteX3" fmla="*/ 559164 w 700943"/>
                <a:gd name="connsiteY3" fmla="*/ 500026 h 823904"/>
                <a:gd name="connsiteX4" fmla="*/ 484574 w 700943"/>
                <a:gd name="connsiteY4" fmla="*/ 451991 h 823904"/>
                <a:gd name="connsiteX5" fmla="*/ 431491 w 700943"/>
                <a:gd name="connsiteY5" fmla="*/ 527458 h 823904"/>
                <a:gd name="connsiteX6" fmla="*/ 484831 w 700943"/>
                <a:gd name="connsiteY6" fmla="*/ 576340 h 823904"/>
                <a:gd name="connsiteX7" fmla="*/ 472849 w 700943"/>
                <a:gd name="connsiteY7" fmla="*/ 662922 h 823904"/>
                <a:gd name="connsiteX8" fmla="*/ 385323 w 700943"/>
                <a:gd name="connsiteY8" fmla="*/ 579245 h 823904"/>
                <a:gd name="connsiteX9" fmla="*/ 385533 w 700943"/>
                <a:gd name="connsiteY9" fmla="*/ 576273 h 823904"/>
                <a:gd name="connsiteX10" fmla="*/ 382590 w 700943"/>
                <a:gd name="connsiteY10" fmla="*/ 576216 h 823904"/>
                <a:gd name="connsiteX11" fmla="*/ 335469 w 700943"/>
                <a:gd name="connsiteY11" fmla="*/ 522209 h 823904"/>
                <a:gd name="connsiteX12" fmla="*/ 375046 w 700943"/>
                <a:gd name="connsiteY12" fmla="*/ 420720 h 823904"/>
                <a:gd name="connsiteX13" fmla="*/ 418261 w 700943"/>
                <a:gd name="connsiteY13" fmla="*/ 426483 h 823904"/>
                <a:gd name="connsiteX14" fmla="*/ 471353 w 700943"/>
                <a:gd name="connsiteY14" fmla="*/ 351016 h 823904"/>
                <a:gd name="connsiteX15" fmla="*/ 396744 w 700943"/>
                <a:gd name="connsiteY15" fmla="*/ 302953 h 823904"/>
                <a:gd name="connsiteX16" fmla="*/ 343651 w 700943"/>
                <a:gd name="connsiteY16" fmla="*/ 378477 h 823904"/>
                <a:gd name="connsiteX17" fmla="*/ 364740 w 700943"/>
                <a:gd name="connsiteY17" fmla="*/ 413958 h 823904"/>
                <a:gd name="connsiteX18" fmla="*/ 326735 w 700943"/>
                <a:gd name="connsiteY18" fmla="*/ 511513 h 823904"/>
                <a:gd name="connsiteX19" fmla="*/ 215978 w 700943"/>
                <a:gd name="connsiteY19" fmla="*/ 347768 h 823904"/>
                <a:gd name="connsiteX20" fmla="*/ 254859 w 700943"/>
                <a:gd name="connsiteY20" fmla="*/ 248127 h 823904"/>
                <a:gd name="connsiteX21" fmla="*/ 267223 w 700943"/>
                <a:gd name="connsiteY21" fmla="*/ 246689 h 823904"/>
                <a:gd name="connsiteX22" fmla="*/ 320287 w 700943"/>
                <a:gd name="connsiteY22" fmla="*/ 171223 h 823904"/>
                <a:gd name="connsiteX23" fmla="*/ 245696 w 700943"/>
                <a:gd name="connsiteY23" fmla="*/ 123188 h 823904"/>
                <a:gd name="connsiteX24" fmla="*/ 192633 w 700943"/>
                <a:gd name="connsiteY24" fmla="*/ 198740 h 823904"/>
                <a:gd name="connsiteX25" fmla="*/ 242229 w 700943"/>
                <a:gd name="connsiteY25" fmla="*/ 247261 h 823904"/>
                <a:gd name="connsiteX26" fmla="*/ 208349 w 700943"/>
                <a:gd name="connsiteY26" fmla="*/ 334176 h 823904"/>
                <a:gd name="connsiteX27" fmla="*/ 205482 w 700943"/>
                <a:gd name="connsiteY27" fmla="*/ 329071 h 823904"/>
                <a:gd name="connsiteX28" fmla="*/ 112289 w 700943"/>
                <a:gd name="connsiteY28" fmla="*/ 114892 h 823904"/>
                <a:gd name="connsiteX29" fmla="*/ 141474 w 700943"/>
                <a:gd name="connsiteY29" fmla="*/ 49493 h 823904"/>
                <a:gd name="connsiteX30" fmla="*/ 66893 w 700943"/>
                <a:gd name="connsiteY30" fmla="*/ 1516 h 823904"/>
                <a:gd name="connsiteX31" fmla="*/ 13801 w 700943"/>
                <a:gd name="connsiteY31" fmla="*/ 77039 h 823904"/>
                <a:gd name="connsiteX32" fmla="*/ 88401 w 700943"/>
                <a:gd name="connsiteY32" fmla="*/ 125017 h 823904"/>
                <a:gd name="connsiteX33" fmla="*/ 101154 w 700943"/>
                <a:gd name="connsiteY33" fmla="*/ 120940 h 823904"/>
                <a:gd name="connsiteX34" fmla="*/ 194509 w 700943"/>
                <a:gd name="connsiteY34" fmla="*/ 335176 h 823904"/>
                <a:gd name="connsiteX35" fmla="*/ 213911 w 700943"/>
                <a:gd name="connsiteY35" fmla="*/ 369476 h 823904"/>
                <a:gd name="connsiteX36" fmla="*/ 229771 w 700943"/>
                <a:gd name="connsiteY36" fmla="*/ 395774 h 823904"/>
                <a:gd name="connsiteX37" fmla="*/ 129091 w 700943"/>
                <a:gd name="connsiteY37" fmla="*/ 372267 h 823904"/>
                <a:gd name="connsiteX38" fmla="*/ 128596 w 700943"/>
                <a:gd name="connsiteY38" fmla="*/ 364952 h 823904"/>
                <a:gd name="connsiteX39" fmla="*/ 53968 w 700943"/>
                <a:gd name="connsiteY39" fmla="*/ 316917 h 823904"/>
                <a:gd name="connsiteX40" fmla="*/ 904 w 700943"/>
                <a:gd name="connsiteY40" fmla="*/ 392441 h 823904"/>
                <a:gd name="connsiteX41" fmla="*/ 75494 w 700943"/>
                <a:gd name="connsiteY41" fmla="*/ 440418 h 823904"/>
                <a:gd name="connsiteX42" fmla="*/ 128482 w 700943"/>
                <a:gd name="connsiteY42" fmla="*/ 384659 h 823904"/>
                <a:gd name="connsiteX43" fmla="*/ 239096 w 700943"/>
                <a:gd name="connsiteY43" fmla="*/ 410462 h 823904"/>
                <a:gd name="connsiteX44" fmla="*/ 365226 w 700943"/>
                <a:gd name="connsiteY44" fmla="*/ 575883 h 823904"/>
                <a:gd name="connsiteX45" fmla="*/ 265604 w 700943"/>
                <a:gd name="connsiteY45" fmla="*/ 574073 h 823904"/>
                <a:gd name="connsiteX46" fmla="*/ 265546 w 700943"/>
                <a:gd name="connsiteY46" fmla="*/ 555509 h 823904"/>
                <a:gd name="connsiteX47" fmla="*/ 190956 w 700943"/>
                <a:gd name="connsiteY47" fmla="*/ 507531 h 823904"/>
                <a:gd name="connsiteX48" fmla="*/ 137873 w 700943"/>
                <a:gd name="connsiteY48" fmla="*/ 582998 h 823904"/>
                <a:gd name="connsiteX49" fmla="*/ 212454 w 700943"/>
                <a:gd name="connsiteY49" fmla="*/ 631032 h 823904"/>
                <a:gd name="connsiteX50" fmla="*/ 262822 w 700943"/>
                <a:gd name="connsiteY50" fmla="*/ 586046 h 823904"/>
                <a:gd name="connsiteX51" fmla="*/ 376665 w 700943"/>
                <a:gd name="connsiteY51" fmla="*/ 588113 h 823904"/>
                <a:gd name="connsiteX52" fmla="*/ 470810 w 700943"/>
                <a:gd name="connsiteY52" fmla="*/ 677648 h 823904"/>
                <a:gd name="connsiteX53" fmla="*/ 470753 w 700943"/>
                <a:gd name="connsiteY53" fmla="*/ 678048 h 823904"/>
                <a:gd name="connsiteX54" fmla="*/ 471344 w 700943"/>
                <a:gd name="connsiteY54" fmla="*/ 678095 h 823904"/>
                <a:gd name="connsiteX55" fmla="*/ 512720 w 700943"/>
                <a:gd name="connsiteY55" fmla="*/ 711338 h 823904"/>
                <a:gd name="connsiteX56" fmla="*/ 411279 w 700943"/>
                <a:gd name="connsiteY56" fmla="*/ 709471 h 823904"/>
                <a:gd name="connsiteX57" fmla="*/ 411041 w 700943"/>
                <a:gd name="connsiteY57" fmla="*/ 692135 h 823904"/>
                <a:gd name="connsiteX58" fmla="*/ 336432 w 700943"/>
                <a:gd name="connsiteY58" fmla="*/ 644072 h 823904"/>
                <a:gd name="connsiteX59" fmla="*/ 283368 w 700943"/>
                <a:gd name="connsiteY59" fmla="*/ 719596 h 823904"/>
                <a:gd name="connsiteX60" fmla="*/ 357977 w 700943"/>
                <a:gd name="connsiteY60" fmla="*/ 767573 h 823904"/>
                <a:gd name="connsiteX61" fmla="*/ 408736 w 700943"/>
                <a:gd name="connsiteY61" fmla="*/ 721501 h 823904"/>
                <a:gd name="connsiteX62" fmla="*/ 521817 w 700943"/>
                <a:gd name="connsiteY62" fmla="*/ 723558 h 823904"/>
                <a:gd name="connsiteX63" fmla="*/ 522160 w 700943"/>
                <a:gd name="connsiteY63" fmla="*/ 718586 h 823904"/>
                <a:gd name="connsiteX64" fmla="*/ 695057 w 700943"/>
                <a:gd name="connsiteY64" fmla="*/ 823904 h 823904"/>
                <a:gd name="connsiteX65" fmla="*/ 700944 w 700943"/>
                <a:gd name="connsiteY65" fmla="*/ 813017 h 823904"/>
                <a:gd name="connsiteX66" fmla="*/ 483878 w 700943"/>
                <a:gd name="connsiteY66" fmla="*/ 672485 h 82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700943" h="823904">
                  <a:moveTo>
                    <a:pt x="483878" y="672485"/>
                  </a:moveTo>
                  <a:lnTo>
                    <a:pt x="497166" y="576521"/>
                  </a:lnTo>
                  <a:cubicBezTo>
                    <a:pt x="500119" y="576292"/>
                    <a:pt x="503071" y="576140"/>
                    <a:pt x="506072" y="575492"/>
                  </a:cubicBezTo>
                  <a:cubicBezTo>
                    <a:pt x="541343" y="567920"/>
                    <a:pt x="565070" y="534116"/>
                    <a:pt x="559164" y="500026"/>
                  </a:cubicBezTo>
                  <a:cubicBezTo>
                    <a:pt x="553240" y="465964"/>
                    <a:pt x="519835" y="444419"/>
                    <a:pt x="484574" y="451991"/>
                  </a:cubicBezTo>
                  <a:cubicBezTo>
                    <a:pt x="449303" y="459621"/>
                    <a:pt x="425547" y="493396"/>
                    <a:pt x="431491" y="527458"/>
                  </a:cubicBezTo>
                  <a:cubicBezTo>
                    <a:pt x="436206" y="554547"/>
                    <a:pt x="458323" y="573397"/>
                    <a:pt x="484831" y="576340"/>
                  </a:cubicBezTo>
                  <a:lnTo>
                    <a:pt x="472849" y="662922"/>
                  </a:lnTo>
                  <a:cubicBezTo>
                    <a:pt x="441226" y="635738"/>
                    <a:pt x="411955" y="607706"/>
                    <a:pt x="385323" y="579245"/>
                  </a:cubicBezTo>
                  <a:lnTo>
                    <a:pt x="385533" y="576273"/>
                  </a:lnTo>
                  <a:lnTo>
                    <a:pt x="382590" y="576216"/>
                  </a:lnTo>
                  <a:cubicBezTo>
                    <a:pt x="365930" y="558280"/>
                    <a:pt x="350262" y="540240"/>
                    <a:pt x="335469" y="522209"/>
                  </a:cubicBezTo>
                  <a:lnTo>
                    <a:pt x="375046" y="420720"/>
                  </a:lnTo>
                  <a:cubicBezTo>
                    <a:pt x="387676" y="427283"/>
                    <a:pt x="402716" y="429845"/>
                    <a:pt x="418261" y="426483"/>
                  </a:cubicBezTo>
                  <a:cubicBezTo>
                    <a:pt x="453503" y="418911"/>
                    <a:pt x="477287" y="385078"/>
                    <a:pt x="471353" y="351016"/>
                  </a:cubicBezTo>
                  <a:cubicBezTo>
                    <a:pt x="465419" y="316860"/>
                    <a:pt x="431986" y="295438"/>
                    <a:pt x="396744" y="302953"/>
                  </a:cubicBezTo>
                  <a:cubicBezTo>
                    <a:pt x="361501" y="310583"/>
                    <a:pt x="337717" y="344416"/>
                    <a:pt x="343651" y="378477"/>
                  </a:cubicBezTo>
                  <a:cubicBezTo>
                    <a:pt x="346214" y="393146"/>
                    <a:pt x="354053" y="405261"/>
                    <a:pt x="364740" y="413958"/>
                  </a:cubicBezTo>
                  <a:lnTo>
                    <a:pt x="326735" y="511513"/>
                  </a:lnTo>
                  <a:cubicBezTo>
                    <a:pt x="281234" y="454734"/>
                    <a:pt x="244801" y="398651"/>
                    <a:pt x="215978" y="347768"/>
                  </a:cubicBezTo>
                  <a:lnTo>
                    <a:pt x="254859" y="248127"/>
                  </a:lnTo>
                  <a:cubicBezTo>
                    <a:pt x="258927" y="248013"/>
                    <a:pt x="263060" y="247584"/>
                    <a:pt x="267223" y="246689"/>
                  </a:cubicBezTo>
                  <a:cubicBezTo>
                    <a:pt x="302494" y="239117"/>
                    <a:pt x="326249" y="205313"/>
                    <a:pt x="320287" y="171223"/>
                  </a:cubicBezTo>
                  <a:cubicBezTo>
                    <a:pt x="314353" y="137104"/>
                    <a:pt x="280967" y="115616"/>
                    <a:pt x="245696" y="123188"/>
                  </a:cubicBezTo>
                  <a:cubicBezTo>
                    <a:pt x="210482" y="130789"/>
                    <a:pt x="186699" y="164622"/>
                    <a:pt x="192633" y="198740"/>
                  </a:cubicBezTo>
                  <a:cubicBezTo>
                    <a:pt x="197128" y="224505"/>
                    <a:pt x="217369" y="243041"/>
                    <a:pt x="242229" y="247261"/>
                  </a:cubicBezTo>
                  <a:lnTo>
                    <a:pt x="208349" y="334176"/>
                  </a:lnTo>
                  <a:cubicBezTo>
                    <a:pt x="207425" y="332500"/>
                    <a:pt x="206387" y="330738"/>
                    <a:pt x="205482" y="329071"/>
                  </a:cubicBezTo>
                  <a:cubicBezTo>
                    <a:pt x="160000" y="245679"/>
                    <a:pt x="130444" y="169708"/>
                    <a:pt x="112289" y="114892"/>
                  </a:cubicBezTo>
                  <a:cubicBezTo>
                    <a:pt x="133635" y="100604"/>
                    <a:pt x="145932" y="75153"/>
                    <a:pt x="141474" y="49493"/>
                  </a:cubicBezTo>
                  <a:cubicBezTo>
                    <a:pt x="135511" y="15432"/>
                    <a:pt x="102107" y="-6047"/>
                    <a:pt x="66893" y="1516"/>
                  </a:cubicBezTo>
                  <a:cubicBezTo>
                    <a:pt x="31593" y="9088"/>
                    <a:pt x="7838" y="42892"/>
                    <a:pt x="13801" y="77039"/>
                  </a:cubicBezTo>
                  <a:cubicBezTo>
                    <a:pt x="19735" y="111101"/>
                    <a:pt x="53129" y="132589"/>
                    <a:pt x="88401" y="125017"/>
                  </a:cubicBezTo>
                  <a:cubicBezTo>
                    <a:pt x="92849" y="124064"/>
                    <a:pt x="97116" y="122683"/>
                    <a:pt x="101154" y="120940"/>
                  </a:cubicBezTo>
                  <a:cubicBezTo>
                    <a:pt x="119557" y="176195"/>
                    <a:pt x="149246" y="252137"/>
                    <a:pt x="194509" y="335176"/>
                  </a:cubicBezTo>
                  <a:cubicBezTo>
                    <a:pt x="200615" y="346311"/>
                    <a:pt x="207044" y="357789"/>
                    <a:pt x="213911" y="369476"/>
                  </a:cubicBezTo>
                  <a:cubicBezTo>
                    <a:pt x="218969" y="378106"/>
                    <a:pt x="224284" y="386897"/>
                    <a:pt x="229771" y="395774"/>
                  </a:cubicBezTo>
                  <a:lnTo>
                    <a:pt x="129091" y="372267"/>
                  </a:lnTo>
                  <a:cubicBezTo>
                    <a:pt x="128967" y="369828"/>
                    <a:pt x="129025" y="367399"/>
                    <a:pt x="128596" y="364952"/>
                  </a:cubicBezTo>
                  <a:cubicBezTo>
                    <a:pt x="122633" y="330833"/>
                    <a:pt x="89258" y="309345"/>
                    <a:pt x="53968" y="316917"/>
                  </a:cubicBezTo>
                  <a:cubicBezTo>
                    <a:pt x="18725" y="324546"/>
                    <a:pt x="-5011" y="358341"/>
                    <a:pt x="904" y="392441"/>
                  </a:cubicBezTo>
                  <a:cubicBezTo>
                    <a:pt x="6847" y="426502"/>
                    <a:pt x="40223" y="448048"/>
                    <a:pt x="75494" y="440418"/>
                  </a:cubicBezTo>
                  <a:cubicBezTo>
                    <a:pt x="103850" y="434332"/>
                    <a:pt x="124462" y="411205"/>
                    <a:pt x="128482" y="384659"/>
                  </a:cubicBezTo>
                  <a:lnTo>
                    <a:pt x="239096" y="410462"/>
                  </a:lnTo>
                  <a:cubicBezTo>
                    <a:pt x="272976" y="463621"/>
                    <a:pt x="314524" y="520180"/>
                    <a:pt x="365226" y="575883"/>
                  </a:cubicBezTo>
                  <a:lnTo>
                    <a:pt x="265604" y="574073"/>
                  </a:lnTo>
                  <a:cubicBezTo>
                    <a:pt x="266413" y="567977"/>
                    <a:pt x="266632" y="561776"/>
                    <a:pt x="265546" y="555509"/>
                  </a:cubicBezTo>
                  <a:cubicBezTo>
                    <a:pt x="259584" y="521447"/>
                    <a:pt x="226199" y="499959"/>
                    <a:pt x="190956" y="507531"/>
                  </a:cubicBezTo>
                  <a:cubicBezTo>
                    <a:pt x="155685" y="515104"/>
                    <a:pt x="131911" y="548908"/>
                    <a:pt x="137873" y="582998"/>
                  </a:cubicBezTo>
                  <a:cubicBezTo>
                    <a:pt x="143769" y="617059"/>
                    <a:pt x="177202" y="638605"/>
                    <a:pt x="212454" y="631032"/>
                  </a:cubicBezTo>
                  <a:cubicBezTo>
                    <a:pt x="236857" y="625756"/>
                    <a:pt x="255469" y="607830"/>
                    <a:pt x="262822" y="586046"/>
                  </a:cubicBezTo>
                  <a:lnTo>
                    <a:pt x="376665" y="588113"/>
                  </a:lnTo>
                  <a:cubicBezTo>
                    <a:pt x="405231" y="618602"/>
                    <a:pt x="436558" y="648654"/>
                    <a:pt x="470810" y="677648"/>
                  </a:cubicBezTo>
                  <a:lnTo>
                    <a:pt x="470753" y="678048"/>
                  </a:lnTo>
                  <a:lnTo>
                    <a:pt x="471344" y="678095"/>
                  </a:lnTo>
                  <a:cubicBezTo>
                    <a:pt x="484679" y="689373"/>
                    <a:pt x="498480" y="700441"/>
                    <a:pt x="512720" y="711338"/>
                  </a:cubicBezTo>
                  <a:lnTo>
                    <a:pt x="411279" y="709471"/>
                  </a:lnTo>
                  <a:cubicBezTo>
                    <a:pt x="411917" y="703775"/>
                    <a:pt x="412060" y="697984"/>
                    <a:pt x="411041" y="692135"/>
                  </a:cubicBezTo>
                  <a:cubicBezTo>
                    <a:pt x="405107" y="657988"/>
                    <a:pt x="371731" y="636500"/>
                    <a:pt x="336432" y="644072"/>
                  </a:cubicBezTo>
                  <a:cubicBezTo>
                    <a:pt x="301189" y="651645"/>
                    <a:pt x="277434" y="685477"/>
                    <a:pt x="283368" y="719596"/>
                  </a:cubicBezTo>
                  <a:cubicBezTo>
                    <a:pt x="289302" y="753724"/>
                    <a:pt x="322706" y="775203"/>
                    <a:pt x="357977" y="767573"/>
                  </a:cubicBezTo>
                  <a:cubicBezTo>
                    <a:pt x="382828" y="762220"/>
                    <a:pt x="401678" y="743789"/>
                    <a:pt x="408736" y="721501"/>
                  </a:cubicBezTo>
                  <a:lnTo>
                    <a:pt x="521817" y="723558"/>
                  </a:lnTo>
                  <a:lnTo>
                    <a:pt x="522160" y="718586"/>
                  </a:lnTo>
                  <a:cubicBezTo>
                    <a:pt x="573785" y="757172"/>
                    <a:pt x="631135" y="792986"/>
                    <a:pt x="695057" y="823904"/>
                  </a:cubicBezTo>
                  <a:lnTo>
                    <a:pt x="700944" y="813017"/>
                  </a:lnTo>
                  <a:cubicBezTo>
                    <a:pt x="618076" y="772926"/>
                    <a:pt x="546182" y="724587"/>
                    <a:pt x="483878" y="672485"/>
                  </a:cubicBezTo>
                  <a:close/>
                </a:path>
              </a:pathLst>
            </a:cu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200" noProof="0" dirty="0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233363DE-8113-4B36-8456-44BB62FDC1F0}"/>
                </a:ext>
              </a:extLst>
            </p:cNvPr>
            <p:cNvSpPr/>
            <p:nvPr userDrawn="1"/>
          </p:nvSpPr>
          <p:spPr>
            <a:xfrm rot="21000000">
              <a:off x="8164953" y="5452662"/>
              <a:ext cx="293247" cy="293247"/>
            </a:xfrm>
            <a:prstGeom prst="star5">
              <a:avLst/>
            </a:pr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noProof="0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348DAEF-1D96-432F-9439-B34D87EA812F}"/>
                </a:ext>
              </a:extLst>
            </p:cNvPr>
            <p:cNvSpPr/>
            <p:nvPr userDrawn="1"/>
          </p:nvSpPr>
          <p:spPr>
            <a:xfrm rot="10200000">
              <a:off x="9138343" y="6220543"/>
              <a:ext cx="508391" cy="289910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B57B41-9167-4DD3-962A-3EEF2C9BA80D}"/>
                </a:ext>
              </a:extLst>
            </p:cNvPr>
            <p:cNvSpPr/>
            <p:nvPr userDrawn="1"/>
          </p:nvSpPr>
          <p:spPr>
            <a:xfrm rot="21000000" flipH="1">
              <a:off x="8709329" y="5488092"/>
              <a:ext cx="1081453" cy="1089000"/>
            </a:xfrm>
            <a:custGeom>
              <a:avLst/>
              <a:gdLst>
                <a:gd name="connsiteX0" fmla="*/ 0 w 893763"/>
                <a:gd name="connsiteY0" fmla="*/ 0 h 900000"/>
                <a:gd name="connsiteX1" fmla="*/ 893763 w 893763"/>
                <a:gd name="connsiteY1" fmla="*/ 0 h 900000"/>
                <a:gd name="connsiteX2" fmla="*/ 893763 w 893763"/>
                <a:gd name="connsiteY2" fmla="*/ 900000 h 900000"/>
                <a:gd name="connsiteX3" fmla="*/ 0 w 893763"/>
                <a:gd name="connsiteY3" fmla="*/ 900000 h 900000"/>
                <a:gd name="connsiteX4" fmla="*/ 310302 w 893763"/>
                <a:gd name="connsiteY4" fmla="*/ 45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763" h="900000">
                  <a:moveTo>
                    <a:pt x="0" y="0"/>
                  </a:moveTo>
                  <a:lnTo>
                    <a:pt x="893763" y="0"/>
                  </a:lnTo>
                  <a:lnTo>
                    <a:pt x="893763" y="900000"/>
                  </a:lnTo>
                  <a:lnTo>
                    <a:pt x="0" y="900000"/>
                  </a:lnTo>
                  <a:lnTo>
                    <a:pt x="310302" y="450000"/>
                  </a:lnTo>
                  <a:close/>
                </a:path>
              </a:pathLst>
            </a:custGeom>
            <a:solidFill>
              <a:schemeClr val="tx1">
                <a:alpha val="45000"/>
              </a:schemeClr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FD21CC9-A82F-4C32-91FD-FE755706600F}"/>
                </a:ext>
              </a:extLst>
            </p:cNvPr>
            <p:cNvSpPr/>
            <p:nvPr userDrawn="1"/>
          </p:nvSpPr>
          <p:spPr>
            <a:xfrm rot="21000000" flipH="1">
              <a:off x="9036268" y="5299053"/>
              <a:ext cx="893763" cy="900000"/>
            </a:xfrm>
            <a:custGeom>
              <a:avLst/>
              <a:gdLst>
                <a:gd name="connsiteX0" fmla="*/ 0 w 893763"/>
                <a:gd name="connsiteY0" fmla="*/ 0 h 900000"/>
                <a:gd name="connsiteX1" fmla="*/ 893763 w 893763"/>
                <a:gd name="connsiteY1" fmla="*/ 0 h 900000"/>
                <a:gd name="connsiteX2" fmla="*/ 893763 w 893763"/>
                <a:gd name="connsiteY2" fmla="*/ 900000 h 900000"/>
                <a:gd name="connsiteX3" fmla="*/ 0 w 893763"/>
                <a:gd name="connsiteY3" fmla="*/ 900000 h 900000"/>
                <a:gd name="connsiteX4" fmla="*/ 310302 w 893763"/>
                <a:gd name="connsiteY4" fmla="*/ 45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763" h="900000">
                  <a:moveTo>
                    <a:pt x="0" y="0"/>
                  </a:moveTo>
                  <a:lnTo>
                    <a:pt x="893763" y="0"/>
                  </a:lnTo>
                  <a:lnTo>
                    <a:pt x="893763" y="900000"/>
                  </a:lnTo>
                  <a:lnTo>
                    <a:pt x="0" y="900000"/>
                  </a:lnTo>
                  <a:lnTo>
                    <a:pt x="310302" y="450000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0" name="Ribbons" descr="Ribbons">
            <a:extLst>
              <a:ext uri="{FF2B5EF4-FFF2-40B4-BE49-F238E27FC236}">
                <a16:creationId xmlns:a16="http://schemas.microsoft.com/office/drawing/2014/main" id="{FBCC0F78-B6ED-48A9-92BB-69F77C852D36}"/>
              </a:ext>
            </a:extLst>
          </p:cNvPr>
          <p:cNvGrpSpPr/>
          <p:nvPr userDrawn="1"/>
        </p:nvGrpSpPr>
        <p:grpSpPr>
          <a:xfrm>
            <a:off x="-48640" y="4249540"/>
            <a:ext cx="1271577" cy="1831817"/>
            <a:chOff x="-48640" y="4249540"/>
            <a:chExt cx="1271577" cy="183181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EA2EE-9684-406C-98AE-8DD07CDA6D69}"/>
                </a:ext>
              </a:extLst>
            </p:cNvPr>
            <p:cNvSpPr/>
            <p:nvPr userDrawn="1"/>
          </p:nvSpPr>
          <p:spPr>
            <a:xfrm rot="10200000">
              <a:off x="11227" y="4723924"/>
              <a:ext cx="345583" cy="158792"/>
            </a:xfrm>
            <a:custGeom>
              <a:avLst/>
              <a:gdLst>
                <a:gd name="connsiteX0" fmla="*/ 0 w 345583"/>
                <a:gd name="connsiteY0" fmla="*/ 158792 h 158792"/>
                <a:gd name="connsiteX1" fmla="*/ 27999 w 345583"/>
                <a:gd name="connsiteY1" fmla="*/ 0 h 158792"/>
                <a:gd name="connsiteX2" fmla="*/ 345583 w 345583"/>
                <a:gd name="connsiteY2" fmla="*/ 158792 h 1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83" h="158792">
                  <a:moveTo>
                    <a:pt x="0" y="158792"/>
                  </a:moveTo>
                  <a:lnTo>
                    <a:pt x="27999" y="0"/>
                  </a:lnTo>
                  <a:lnTo>
                    <a:pt x="345583" y="1587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7D4537-C431-4802-8CCB-93A1E7674C0D}"/>
                </a:ext>
              </a:extLst>
            </p:cNvPr>
            <p:cNvSpPr/>
            <p:nvPr userDrawn="1"/>
          </p:nvSpPr>
          <p:spPr>
            <a:xfrm rot="10200000">
              <a:off x="11226" y="5326752"/>
              <a:ext cx="345583" cy="158792"/>
            </a:xfrm>
            <a:custGeom>
              <a:avLst/>
              <a:gdLst>
                <a:gd name="connsiteX0" fmla="*/ 0 w 345583"/>
                <a:gd name="connsiteY0" fmla="*/ 158792 h 158792"/>
                <a:gd name="connsiteX1" fmla="*/ 27999 w 345583"/>
                <a:gd name="connsiteY1" fmla="*/ 0 h 158792"/>
                <a:gd name="connsiteX2" fmla="*/ 345583 w 345583"/>
                <a:gd name="connsiteY2" fmla="*/ 158792 h 1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83" h="158792">
                  <a:moveTo>
                    <a:pt x="0" y="158792"/>
                  </a:moveTo>
                  <a:lnTo>
                    <a:pt x="27999" y="0"/>
                  </a:lnTo>
                  <a:lnTo>
                    <a:pt x="345583" y="1587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31BA7F-ED50-4892-891F-9B8441F6CA9D}"/>
                </a:ext>
              </a:extLst>
            </p:cNvPr>
            <p:cNvSpPr/>
            <p:nvPr userDrawn="1"/>
          </p:nvSpPr>
          <p:spPr>
            <a:xfrm rot="10200000">
              <a:off x="11226" y="5922565"/>
              <a:ext cx="345583" cy="158792"/>
            </a:xfrm>
            <a:custGeom>
              <a:avLst/>
              <a:gdLst>
                <a:gd name="connsiteX0" fmla="*/ 0 w 345583"/>
                <a:gd name="connsiteY0" fmla="*/ 158792 h 158792"/>
                <a:gd name="connsiteX1" fmla="*/ 27999 w 345583"/>
                <a:gd name="connsiteY1" fmla="*/ 0 h 158792"/>
                <a:gd name="connsiteX2" fmla="*/ 345583 w 345583"/>
                <a:gd name="connsiteY2" fmla="*/ 158792 h 1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83" h="158792">
                  <a:moveTo>
                    <a:pt x="0" y="158792"/>
                  </a:moveTo>
                  <a:lnTo>
                    <a:pt x="27999" y="0"/>
                  </a:lnTo>
                  <a:lnTo>
                    <a:pt x="345583" y="1587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1A8433-E20E-4869-A74A-40FB6B8E743A}"/>
                </a:ext>
              </a:extLst>
            </p:cNvPr>
            <p:cNvSpPr/>
            <p:nvPr userDrawn="1"/>
          </p:nvSpPr>
          <p:spPr>
            <a:xfrm rot="21000000" flipH="1">
              <a:off x="-48640" y="5401873"/>
              <a:ext cx="1271577" cy="449738"/>
            </a:xfrm>
            <a:custGeom>
              <a:avLst/>
              <a:gdLst>
                <a:gd name="connsiteX0" fmla="*/ 0 w 1271577"/>
                <a:gd name="connsiteY0" fmla="*/ 0 h 449738"/>
                <a:gd name="connsiteX1" fmla="*/ 232213 w 1271577"/>
                <a:gd name="connsiteY1" fmla="*/ 224869 h 449738"/>
                <a:gd name="connsiteX2" fmla="*/ 0 w 1271577"/>
                <a:gd name="connsiteY2" fmla="*/ 449738 h 449738"/>
                <a:gd name="connsiteX3" fmla="*/ 575208 w 1271577"/>
                <a:gd name="connsiteY3" fmla="*/ 449738 h 449738"/>
                <a:gd name="connsiteX4" fmla="*/ 668843 w 1271577"/>
                <a:gd name="connsiteY4" fmla="*/ 449738 h 449738"/>
                <a:gd name="connsiteX5" fmla="*/ 1271577 w 1271577"/>
                <a:gd name="connsiteY5" fmla="*/ 449738 h 449738"/>
                <a:gd name="connsiteX6" fmla="*/ 1192276 w 1271577"/>
                <a:gd name="connsiteY6" fmla="*/ 0 h 449738"/>
                <a:gd name="connsiteX7" fmla="*/ 668843 w 1271577"/>
                <a:gd name="connsiteY7" fmla="*/ 0 h 449738"/>
                <a:gd name="connsiteX8" fmla="*/ 575208 w 1271577"/>
                <a:gd name="connsiteY8" fmla="*/ 0 h 4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577" h="449738">
                  <a:moveTo>
                    <a:pt x="0" y="0"/>
                  </a:moveTo>
                  <a:lnTo>
                    <a:pt x="232213" y="224869"/>
                  </a:lnTo>
                  <a:lnTo>
                    <a:pt x="0" y="449738"/>
                  </a:lnTo>
                  <a:lnTo>
                    <a:pt x="575208" y="449738"/>
                  </a:lnTo>
                  <a:lnTo>
                    <a:pt x="668843" y="449738"/>
                  </a:lnTo>
                  <a:lnTo>
                    <a:pt x="1271577" y="449738"/>
                  </a:lnTo>
                  <a:lnTo>
                    <a:pt x="1192276" y="0"/>
                  </a:lnTo>
                  <a:lnTo>
                    <a:pt x="668843" y="0"/>
                  </a:lnTo>
                  <a:lnTo>
                    <a:pt x="575208" y="0"/>
                  </a:lnTo>
                  <a:close/>
                </a:path>
              </a:pathLst>
            </a:cu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>
              <a:outerShdw blurRad="127000" dist="101600" dir="48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605682-96E1-43F5-A71F-899A2C04F53E}"/>
                </a:ext>
              </a:extLst>
            </p:cNvPr>
            <p:cNvSpPr/>
            <p:nvPr userDrawn="1"/>
          </p:nvSpPr>
          <p:spPr>
            <a:xfrm rot="21000000" flipH="1">
              <a:off x="-46495" y="4825706"/>
              <a:ext cx="988966" cy="449738"/>
            </a:xfrm>
            <a:custGeom>
              <a:avLst/>
              <a:gdLst>
                <a:gd name="connsiteX0" fmla="*/ 0 w 988966"/>
                <a:gd name="connsiteY0" fmla="*/ 0 h 449738"/>
                <a:gd name="connsiteX1" fmla="*/ 232213 w 988966"/>
                <a:gd name="connsiteY1" fmla="*/ 224869 h 449738"/>
                <a:gd name="connsiteX2" fmla="*/ 0 w 988966"/>
                <a:gd name="connsiteY2" fmla="*/ 449738 h 449738"/>
                <a:gd name="connsiteX3" fmla="*/ 575208 w 988966"/>
                <a:gd name="connsiteY3" fmla="*/ 449738 h 449738"/>
                <a:gd name="connsiteX4" fmla="*/ 668843 w 988966"/>
                <a:gd name="connsiteY4" fmla="*/ 449738 h 449738"/>
                <a:gd name="connsiteX5" fmla="*/ 988966 w 988966"/>
                <a:gd name="connsiteY5" fmla="*/ 449738 h 449738"/>
                <a:gd name="connsiteX6" fmla="*/ 909665 w 988966"/>
                <a:gd name="connsiteY6" fmla="*/ 0 h 449738"/>
                <a:gd name="connsiteX7" fmla="*/ 668843 w 988966"/>
                <a:gd name="connsiteY7" fmla="*/ 0 h 449738"/>
                <a:gd name="connsiteX8" fmla="*/ 575208 w 988966"/>
                <a:gd name="connsiteY8" fmla="*/ 0 h 4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66" h="449738">
                  <a:moveTo>
                    <a:pt x="0" y="0"/>
                  </a:moveTo>
                  <a:lnTo>
                    <a:pt x="232213" y="224869"/>
                  </a:lnTo>
                  <a:lnTo>
                    <a:pt x="0" y="449738"/>
                  </a:lnTo>
                  <a:lnTo>
                    <a:pt x="575208" y="449738"/>
                  </a:lnTo>
                  <a:lnTo>
                    <a:pt x="668843" y="449738"/>
                  </a:lnTo>
                  <a:lnTo>
                    <a:pt x="988966" y="449738"/>
                  </a:lnTo>
                  <a:lnTo>
                    <a:pt x="909665" y="0"/>
                  </a:lnTo>
                  <a:lnTo>
                    <a:pt x="668843" y="0"/>
                  </a:lnTo>
                  <a:lnTo>
                    <a:pt x="575208" y="0"/>
                  </a:ln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19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>
              <a:outerShdw blurRad="127000" dist="101600" dir="48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032CC2-07A7-4A48-BE16-CD6D8A859CB2}"/>
                </a:ext>
              </a:extLst>
            </p:cNvPr>
            <p:cNvSpPr/>
            <p:nvPr userDrawn="1"/>
          </p:nvSpPr>
          <p:spPr>
            <a:xfrm rot="21000000" flipH="1">
              <a:off x="-44348" y="4249540"/>
              <a:ext cx="706351" cy="449738"/>
            </a:xfrm>
            <a:custGeom>
              <a:avLst/>
              <a:gdLst>
                <a:gd name="connsiteX0" fmla="*/ 0 w 706351"/>
                <a:gd name="connsiteY0" fmla="*/ 0 h 449738"/>
                <a:gd name="connsiteX1" fmla="*/ 232213 w 706351"/>
                <a:gd name="connsiteY1" fmla="*/ 224869 h 449738"/>
                <a:gd name="connsiteX2" fmla="*/ 0 w 706351"/>
                <a:gd name="connsiteY2" fmla="*/ 449738 h 449738"/>
                <a:gd name="connsiteX3" fmla="*/ 575208 w 706351"/>
                <a:gd name="connsiteY3" fmla="*/ 449738 h 449738"/>
                <a:gd name="connsiteX4" fmla="*/ 668843 w 706351"/>
                <a:gd name="connsiteY4" fmla="*/ 449738 h 449738"/>
                <a:gd name="connsiteX5" fmla="*/ 706351 w 706351"/>
                <a:gd name="connsiteY5" fmla="*/ 449738 h 449738"/>
                <a:gd name="connsiteX6" fmla="*/ 627050 w 706351"/>
                <a:gd name="connsiteY6" fmla="*/ 0 h 449738"/>
                <a:gd name="connsiteX7" fmla="*/ 575208 w 706351"/>
                <a:gd name="connsiteY7" fmla="*/ 0 h 4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351" h="449738">
                  <a:moveTo>
                    <a:pt x="0" y="0"/>
                  </a:moveTo>
                  <a:lnTo>
                    <a:pt x="232213" y="224869"/>
                  </a:lnTo>
                  <a:lnTo>
                    <a:pt x="0" y="449738"/>
                  </a:lnTo>
                  <a:lnTo>
                    <a:pt x="575208" y="449738"/>
                  </a:lnTo>
                  <a:lnTo>
                    <a:pt x="668843" y="449738"/>
                  </a:lnTo>
                  <a:lnTo>
                    <a:pt x="706351" y="449738"/>
                  </a:lnTo>
                  <a:lnTo>
                    <a:pt x="627050" y="0"/>
                  </a:lnTo>
                  <a:lnTo>
                    <a:pt x="575208" y="0"/>
                  </a:lnTo>
                  <a:close/>
                </a:path>
              </a:pathLst>
            </a:custGeom>
            <a:gradFill>
              <a:gsLst>
                <a:gs pos="30000">
                  <a:schemeClr val="accent1"/>
                </a:gs>
                <a:gs pos="0">
                  <a:srgbClr val="F6DD91"/>
                </a:gs>
                <a:gs pos="65000">
                  <a:srgbClr val="A46A24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>
              <a:outerShdw blurRad="127000" dist="101600" dir="48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43" name="Placeholder: Company Name">
            <a:extLst>
              <a:ext uri="{FF2B5EF4-FFF2-40B4-BE49-F238E27FC236}">
                <a16:creationId xmlns:a16="http://schemas.microsoft.com/office/drawing/2014/main" id="{CCA17377-5D04-4E9B-AA49-EFD8CC88F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279" y="1254294"/>
            <a:ext cx="8049842" cy="47307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800" b="1" spc="-100" baseline="0"/>
            </a:lvl1pPr>
            <a:lvl2pPr marL="400789" indent="0" algn="ctr">
              <a:buNone/>
              <a:defRPr/>
            </a:lvl2pPr>
            <a:lvl3pPr marL="801578" indent="0" algn="ctr">
              <a:buNone/>
              <a:defRPr/>
            </a:lvl3pPr>
            <a:lvl4pPr marL="1202368" indent="0" algn="ctr">
              <a:buNone/>
              <a:defRPr/>
            </a:lvl4pPr>
            <a:lvl5pPr marL="1603156" indent="0" algn="ctr">
              <a:buNone/>
              <a:defRPr/>
            </a:lvl5pPr>
          </a:lstStyle>
          <a:p>
            <a:pPr lvl="0"/>
            <a:r>
              <a:rPr lang="en-US" noProof="0"/>
              <a:t>Company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5DAD4-3833-4364-A424-8653B4CDF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515" y="2618751"/>
            <a:ext cx="8675370" cy="1685949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70000"/>
              </a:lnSpc>
              <a:defRPr sz="5400" b="1" spc="-150"/>
            </a:lvl1pPr>
          </a:lstStyle>
          <a:p>
            <a:r>
              <a:rPr lang="en-US" noProof="1"/>
              <a:t>Enter </a:t>
            </a:r>
            <a:br>
              <a:rPr lang="en-US" noProof="1"/>
            </a:br>
            <a:r>
              <a:rPr lang="en-US" noProof="1"/>
              <a:t>Full Name</a:t>
            </a:r>
          </a:p>
        </p:txBody>
      </p:sp>
      <p:sp>
        <p:nvSpPr>
          <p:cNvPr id="47" name="Placeholder: Course Name">
            <a:extLst>
              <a:ext uri="{FF2B5EF4-FFF2-40B4-BE49-F238E27FC236}">
                <a16:creationId xmlns:a16="http://schemas.microsoft.com/office/drawing/2014/main" id="{EA962FF5-522E-4FD1-A5C4-D02796D4E8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9586" y="4973938"/>
            <a:ext cx="6599228" cy="50511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800" b="1" spc="-100" baseline="0"/>
            </a:lvl1pPr>
          </a:lstStyle>
          <a:p>
            <a:pPr lvl="0"/>
            <a:r>
              <a:rPr lang="en-US" noProof="0" dirty="0"/>
              <a:t>Course Name</a:t>
            </a:r>
          </a:p>
        </p:txBody>
      </p:sp>
      <p:sp>
        <p:nvSpPr>
          <p:cNvPr id="6" name="Placeholder: Granted">
            <a:extLst>
              <a:ext uri="{FF2B5EF4-FFF2-40B4-BE49-F238E27FC236}">
                <a16:creationId xmlns:a16="http://schemas.microsoft.com/office/drawing/2014/main" id="{21A976E2-07EB-4172-AF4E-C8EF66BE14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15349" y="5373658"/>
            <a:ext cx="800360" cy="2163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49" name="Placeholder: Date">
            <a:extLst>
              <a:ext uri="{FF2B5EF4-FFF2-40B4-BE49-F238E27FC236}">
                <a16:creationId xmlns:a16="http://schemas.microsoft.com/office/drawing/2014/main" id="{C555F69F-8A23-43EA-B4CD-24AAAE507E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6731" y="5406701"/>
            <a:ext cx="1332000" cy="180000"/>
          </a:xfr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noProof="0" dirty="0"/>
              <a:t>Month DD, 20YY</a:t>
            </a:r>
          </a:p>
        </p:txBody>
      </p:sp>
      <p:sp>
        <p:nvSpPr>
          <p:cNvPr id="45" name="Placeholder: Signed Name">
            <a:extLst>
              <a:ext uri="{FF2B5EF4-FFF2-40B4-BE49-F238E27FC236}">
                <a16:creationId xmlns:a16="http://schemas.microsoft.com/office/drawing/2014/main" id="{55D29D2F-7185-469D-A73D-29843385AB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2126" y="6134189"/>
            <a:ext cx="2394816" cy="268957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51" name="Placeholder: Badge Header">
            <a:extLst>
              <a:ext uri="{FF2B5EF4-FFF2-40B4-BE49-F238E27FC236}">
                <a16:creationId xmlns:a16="http://schemas.microsoft.com/office/drawing/2014/main" id="{E8E61543-8CE5-438E-BBE1-30472EB255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99315" y="5629831"/>
            <a:ext cx="1800225" cy="690181"/>
          </a:xfrm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 b="1" cap="all" spc="-170" baseline="0">
                <a:gradFill>
                  <a:gsLst>
                    <a:gs pos="0">
                      <a:srgbClr val="E1C148"/>
                    </a:gs>
                    <a:gs pos="50000">
                      <a:schemeClr val="accent1"/>
                    </a:gs>
                    <a:gs pos="25000">
                      <a:srgbClr val="F6DD91"/>
                    </a:gs>
                    <a:gs pos="75000">
                      <a:srgbClr val="A46A24"/>
                    </a:gs>
                    <a:gs pos="100000">
                      <a:schemeClr val="accent1"/>
                    </a:gs>
                  </a:gsLst>
                  <a:lin ang="3600000" scaled="0"/>
                </a:gradFill>
                <a:latin typeface="+mj-lt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55" name="Placeholder Badge Text">
            <a:extLst>
              <a:ext uri="{FF2B5EF4-FFF2-40B4-BE49-F238E27FC236}">
                <a16:creationId xmlns:a16="http://schemas.microsoft.com/office/drawing/2014/main" id="{5B2918A6-1C76-413B-83DB-BBFB1B0D8A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9427" y="6251708"/>
            <a:ext cx="1800000" cy="651702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rgbClr val="E1C148"/>
                    </a:gs>
                    <a:gs pos="50000">
                      <a:schemeClr val="accent1"/>
                    </a:gs>
                    <a:gs pos="25000">
                      <a:srgbClr val="F6DD91"/>
                    </a:gs>
                    <a:gs pos="75000">
                      <a:srgbClr val="A46A24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noProof="0" dirty="0"/>
              <a:t>20YY</a:t>
            </a:r>
          </a:p>
        </p:txBody>
      </p:sp>
      <p:sp>
        <p:nvSpPr>
          <p:cNvPr id="63" name="Placeholder: Signature" descr="Signature Placeholder">
            <a:extLst>
              <a:ext uri="{FF2B5EF4-FFF2-40B4-BE49-F238E27FC236}">
                <a16:creationId xmlns:a16="http://schemas.microsoft.com/office/drawing/2014/main" id="{1B1C8784-937C-49B9-A17C-E243FD79D4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51076" y="6352544"/>
            <a:ext cx="1342974" cy="874387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Signature Here or Leave Empty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CA945-818A-40C4-AF2E-8D84F7C39C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7089" y="1622152"/>
            <a:ext cx="5321808" cy="530352"/>
          </a:xfr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en-US" sz="2800" spc="-100" smtClean="0"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algn="ctr"/>
            <a:r>
              <a:rPr lang="en-US" sz="2800" spc="-100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Certificate of Completion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69E6DCA9-CCD5-4AF3-9407-A24FCADFBA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06576" y="2042657"/>
            <a:ext cx="1845377" cy="341632"/>
          </a:xfrm>
        </p:spPr>
        <p:txBody>
          <a:bodyPr wrap="none">
            <a:spAutoFit/>
          </a:bodyPr>
          <a:lstStyle>
            <a:lvl1pPr marL="0" indent="0" algn="ctr">
              <a:buNone/>
              <a:defRPr lang="en-US" sz="1800" spc="-100" noProof="0" dirty="0"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</a:lstStyle>
          <a:p>
            <a:pPr marL="0" lvl="0" algn="ctr" defTabSz="914400"/>
            <a:r>
              <a:rPr lang="en-US" spc="-100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is hereby granted to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33E3CF0-FD0E-4F1E-8E9C-771F69BE79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573" y="4513700"/>
            <a:ext cx="7799832" cy="502920"/>
          </a:xfr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en-US" sz="2800" spc="-100" noProof="0" dirty="0"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</a:lstStyle>
          <a:p>
            <a:pPr algn="ctr"/>
            <a:r>
              <a:rPr lang="en-US" sz="2800" spc="-100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to certify that they completed to satisfaction</a:t>
            </a:r>
            <a:endParaRPr lang="en-US" sz="2800" b="1" spc="-100" noProof="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FD0646C7-475F-41A9-9272-6226EEB0A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300" y="6072692"/>
            <a:ext cx="1188720" cy="347472"/>
          </a:xfrm>
        </p:spPr>
        <p:txBody>
          <a:bodyPr wrap="none">
            <a:spAutoFit/>
          </a:bodyPr>
          <a:lstStyle>
            <a:lvl1pPr marL="0" indent="0">
              <a:buNone/>
              <a:defRPr lang="en-US" sz="1800" spc="-100" noProof="0" dirty="0"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</a:lstStyle>
          <a:p>
            <a:r>
              <a:rPr lang="en-US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Signed by:</a:t>
            </a:r>
          </a:p>
        </p:txBody>
      </p:sp>
    </p:spTree>
    <p:extLst>
      <p:ext uri="{BB962C8B-B14F-4D97-AF65-F5344CB8AC3E}">
        <p14:creationId xmlns:p14="http://schemas.microsoft.com/office/powerpoint/2010/main" val="20284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ertificat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5AB9E9-6349-44FF-A771-654F97DA3821}"/>
              </a:ext>
            </a:extLst>
          </p:cNvPr>
          <p:cNvSpPr/>
          <p:nvPr userDrawn="1"/>
        </p:nvSpPr>
        <p:spPr>
          <a:xfrm>
            <a:off x="0" y="0"/>
            <a:ext cx="10058335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8DC4B1C-DA72-4B63-9843-7DFF65556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000000">
            <a:off x="1824929" y="6433318"/>
            <a:ext cx="1608602" cy="1490066"/>
          </a:xfrm>
          <a:custGeom>
            <a:avLst/>
            <a:gdLst>
              <a:gd name="connsiteX0" fmla="*/ 1608602 w 1608602"/>
              <a:gd name="connsiteY0" fmla="*/ 0 h 1490066"/>
              <a:gd name="connsiteX1" fmla="*/ 1608602 w 1608602"/>
              <a:gd name="connsiteY1" fmla="*/ 1490066 h 1490066"/>
              <a:gd name="connsiteX2" fmla="*/ 0 w 1608602"/>
              <a:gd name="connsiteY2" fmla="*/ 1206426 h 1490066"/>
              <a:gd name="connsiteX3" fmla="*/ 0 w 1608602"/>
              <a:gd name="connsiteY3" fmla="*/ 0 h 149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602" h="1490066">
                <a:moveTo>
                  <a:pt x="1608602" y="0"/>
                </a:moveTo>
                <a:lnTo>
                  <a:pt x="1608602" y="1490066"/>
                </a:lnTo>
                <a:lnTo>
                  <a:pt x="0" y="12064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845AB705-D4A6-4D2F-A055-A2D8B400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9482" y="209145"/>
            <a:ext cx="9659566" cy="7373566"/>
          </a:xfrm>
          <a:prstGeom prst="plaque">
            <a:avLst>
              <a:gd name="adj" fmla="val 5849"/>
            </a:avLst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8D1E7FB-320F-4DE8-8D45-E410FA61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94321" y="2317984"/>
            <a:ext cx="869886" cy="10058400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FB3964-ACE8-4D2C-BCF8-7F9B5B83B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" y="6960033"/>
            <a:ext cx="10058400" cy="822095"/>
          </a:xfrm>
          <a:custGeom>
            <a:avLst/>
            <a:gdLst>
              <a:gd name="connsiteX0" fmla="*/ 0 w 10058400"/>
              <a:gd name="connsiteY0" fmla="*/ 0 h 822095"/>
              <a:gd name="connsiteX1" fmla="*/ 1482 w 10058400"/>
              <a:gd name="connsiteY1" fmla="*/ 305 h 822095"/>
              <a:gd name="connsiteX2" fmla="*/ 5029200 w 10058400"/>
              <a:gd name="connsiteY2" fmla="*/ 450406 h 822095"/>
              <a:gd name="connsiteX3" fmla="*/ 10056918 w 10058400"/>
              <a:gd name="connsiteY3" fmla="*/ 305 h 822095"/>
              <a:gd name="connsiteX4" fmla="*/ 10058400 w 10058400"/>
              <a:gd name="connsiteY4" fmla="*/ 0 h 822095"/>
              <a:gd name="connsiteX5" fmla="*/ 10058400 w 10058400"/>
              <a:gd name="connsiteY5" fmla="*/ 822095 h 822095"/>
              <a:gd name="connsiteX6" fmla="*/ 7285603 w 10058400"/>
              <a:gd name="connsiteY6" fmla="*/ 822095 h 822095"/>
              <a:gd name="connsiteX7" fmla="*/ 6748416 w 10058400"/>
              <a:gd name="connsiteY7" fmla="*/ 774793 h 822095"/>
              <a:gd name="connsiteX8" fmla="*/ 5029200 w 10058400"/>
              <a:gd name="connsiteY8" fmla="*/ 720854 h 822095"/>
              <a:gd name="connsiteX9" fmla="*/ 3309985 w 10058400"/>
              <a:gd name="connsiteY9" fmla="*/ 774793 h 822095"/>
              <a:gd name="connsiteX10" fmla="*/ 2772799 w 10058400"/>
              <a:gd name="connsiteY10" fmla="*/ 822095 h 822095"/>
              <a:gd name="connsiteX11" fmla="*/ 0 w 10058400"/>
              <a:gd name="connsiteY11" fmla="*/ 822095 h 8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58400" h="822095">
                <a:moveTo>
                  <a:pt x="0" y="0"/>
                </a:moveTo>
                <a:lnTo>
                  <a:pt x="1482" y="305"/>
                </a:lnTo>
                <a:cubicBezTo>
                  <a:pt x="1467485" y="285927"/>
                  <a:pt x="3188439" y="450406"/>
                  <a:pt x="5029200" y="450406"/>
                </a:cubicBezTo>
                <a:cubicBezTo>
                  <a:pt x="6869962" y="450406"/>
                  <a:pt x="8590916" y="285927"/>
                  <a:pt x="10056918" y="305"/>
                </a:cubicBezTo>
                <a:lnTo>
                  <a:pt x="10058400" y="0"/>
                </a:lnTo>
                <a:lnTo>
                  <a:pt x="10058400" y="822095"/>
                </a:lnTo>
                <a:lnTo>
                  <a:pt x="7285603" y="822095"/>
                </a:lnTo>
                <a:lnTo>
                  <a:pt x="6748416" y="774793"/>
                </a:lnTo>
                <a:cubicBezTo>
                  <a:pt x="6237356" y="740394"/>
                  <a:pt x="5651694" y="720854"/>
                  <a:pt x="5029200" y="720854"/>
                </a:cubicBezTo>
                <a:cubicBezTo>
                  <a:pt x="4406706" y="720854"/>
                  <a:pt x="3821045" y="740394"/>
                  <a:pt x="3309985" y="774793"/>
                </a:cubicBezTo>
                <a:lnTo>
                  <a:pt x="2772799" y="822095"/>
                </a:lnTo>
                <a:lnTo>
                  <a:pt x="0" y="8220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40" noProof="0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7696B38-5A16-42A2-9848-4526AB15E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47" y="349990"/>
            <a:ext cx="9375636" cy="7091876"/>
          </a:xfrm>
          <a:prstGeom prst="frame">
            <a:avLst>
              <a:gd name="adj1" fmla="val 420"/>
            </a:avLst>
          </a:pr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40" noProof="0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3ACCEF-45BE-4DAF-B709-A6F59B0353AA}"/>
              </a:ext>
            </a:extLst>
          </p:cNvPr>
          <p:cNvGrpSpPr/>
          <p:nvPr userDrawn="1"/>
        </p:nvGrpSpPr>
        <p:grpSpPr>
          <a:xfrm rot="21000000">
            <a:off x="6543959" y="6212107"/>
            <a:ext cx="893763" cy="900000"/>
            <a:chOff x="3468969" y="1219025"/>
            <a:chExt cx="893763" cy="900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C8AAEA-23C4-475F-B502-043F99F52E6C}"/>
                </a:ext>
              </a:extLst>
            </p:cNvPr>
            <p:cNvSpPr/>
            <p:nvPr/>
          </p:nvSpPr>
          <p:spPr>
            <a:xfrm>
              <a:off x="3468969" y="1219025"/>
              <a:ext cx="893763" cy="900000"/>
            </a:xfrm>
            <a:custGeom>
              <a:avLst/>
              <a:gdLst>
                <a:gd name="connsiteX0" fmla="*/ 0 w 893763"/>
                <a:gd name="connsiteY0" fmla="*/ 0 h 900000"/>
                <a:gd name="connsiteX1" fmla="*/ 893763 w 893763"/>
                <a:gd name="connsiteY1" fmla="*/ 0 h 900000"/>
                <a:gd name="connsiteX2" fmla="*/ 893763 w 893763"/>
                <a:gd name="connsiteY2" fmla="*/ 900000 h 900000"/>
                <a:gd name="connsiteX3" fmla="*/ 0 w 893763"/>
                <a:gd name="connsiteY3" fmla="*/ 900000 h 900000"/>
                <a:gd name="connsiteX4" fmla="*/ 310302 w 893763"/>
                <a:gd name="connsiteY4" fmla="*/ 45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763" h="900000">
                  <a:moveTo>
                    <a:pt x="0" y="0"/>
                  </a:moveTo>
                  <a:lnTo>
                    <a:pt x="893763" y="0"/>
                  </a:lnTo>
                  <a:lnTo>
                    <a:pt x="893763" y="900000"/>
                  </a:lnTo>
                  <a:lnTo>
                    <a:pt x="0" y="900000"/>
                  </a:lnTo>
                  <a:lnTo>
                    <a:pt x="310302" y="450000"/>
                  </a:lnTo>
                  <a:close/>
                </a:path>
              </a:pathLst>
            </a:custGeom>
            <a:gradFill>
              <a:gsLst>
                <a:gs pos="48000">
                  <a:schemeClr val="bg1">
                    <a:lumMod val="8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44F2D23-B34F-490B-BB8F-7C3C4E724FE7}"/>
                </a:ext>
              </a:extLst>
            </p:cNvPr>
            <p:cNvSpPr/>
            <p:nvPr/>
          </p:nvSpPr>
          <p:spPr>
            <a:xfrm rot="10800000">
              <a:off x="4002732" y="1939025"/>
              <a:ext cx="360000" cy="180000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FBAE9-30EF-4488-9080-70DD44039E39}"/>
              </a:ext>
            </a:extLst>
          </p:cNvPr>
          <p:cNvSpPr/>
          <p:nvPr userDrawn="1"/>
        </p:nvSpPr>
        <p:spPr>
          <a:xfrm rot="21000000">
            <a:off x="7023908" y="5794491"/>
            <a:ext cx="2586693" cy="900000"/>
          </a:xfrm>
          <a:prstGeom prst="rect">
            <a:avLst/>
          </a:prstGeom>
          <a:gradFill>
            <a:gsLst>
              <a:gs pos="48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DED831-F6C2-4ACD-80F3-AE8535DE8782}"/>
              </a:ext>
            </a:extLst>
          </p:cNvPr>
          <p:cNvSpPr/>
          <p:nvPr userDrawn="1"/>
        </p:nvSpPr>
        <p:spPr>
          <a:xfrm>
            <a:off x="7339992" y="5105761"/>
            <a:ext cx="2368374" cy="2415812"/>
          </a:xfrm>
          <a:custGeom>
            <a:avLst/>
            <a:gdLst>
              <a:gd name="connsiteX0" fmla="*/ 781240 w 1617632"/>
              <a:gd name="connsiteY0" fmla="*/ 1748 h 1650032"/>
              <a:gd name="connsiteX1" fmla="*/ 836391 w 1617632"/>
              <a:gd name="connsiteY1" fmla="*/ 1748 h 1650032"/>
              <a:gd name="connsiteX2" fmla="*/ 872412 w 1617632"/>
              <a:gd name="connsiteY2" fmla="*/ 36976 h 1650032"/>
              <a:gd name="connsiteX3" fmla="*/ 1093389 w 1617632"/>
              <a:gd name="connsiteY3" fmla="*/ 87421 h 1650032"/>
              <a:gd name="connsiteX4" fmla="*/ 1141152 w 1617632"/>
              <a:gd name="connsiteY4" fmla="*/ 71302 h 1650032"/>
              <a:gd name="connsiteX5" fmla="*/ 1190850 w 1617632"/>
              <a:gd name="connsiteY5" fmla="*/ 95228 h 1650032"/>
              <a:gd name="connsiteX6" fmla="*/ 1208024 w 1617632"/>
              <a:gd name="connsiteY6" fmla="*/ 142682 h 1650032"/>
              <a:gd name="connsiteX7" fmla="*/ 1385220 w 1617632"/>
              <a:gd name="connsiteY7" fmla="*/ 283992 h 1650032"/>
              <a:gd name="connsiteX8" fmla="*/ 1435400 w 1617632"/>
              <a:gd name="connsiteY8" fmla="*/ 290193 h 1650032"/>
              <a:gd name="connsiteX9" fmla="*/ 1469683 w 1617632"/>
              <a:gd name="connsiteY9" fmla="*/ 333204 h 1650032"/>
              <a:gd name="connsiteX10" fmla="*/ 1464560 w 1617632"/>
              <a:gd name="connsiteY10" fmla="*/ 383452 h 1650032"/>
              <a:gd name="connsiteX11" fmla="*/ 1562877 w 1617632"/>
              <a:gd name="connsiteY11" fmla="*/ 587653 h 1650032"/>
              <a:gd name="connsiteX12" fmla="*/ 1605405 w 1617632"/>
              <a:gd name="connsiteY12" fmla="*/ 615030 h 1650032"/>
              <a:gd name="connsiteX13" fmla="*/ 1617609 w 1617632"/>
              <a:gd name="connsiteY13" fmla="*/ 668600 h 1650032"/>
              <a:gd name="connsiteX14" fmla="*/ 1591178 w 1617632"/>
              <a:gd name="connsiteY14" fmla="*/ 711676 h 1650032"/>
              <a:gd name="connsiteX15" fmla="*/ 1591178 w 1617632"/>
              <a:gd name="connsiteY15" fmla="*/ 938328 h 1650032"/>
              <a:gd name="connsiteX16" fmla="*/ 1617632 w 1617632"/>
              <a:gd name="connsiteY16" fmla="*/ 981451 h 1650032"/>
              <a:gd name="connsiteX17" fmla="*/ 1605405 w 1617632"/>
              <a:gd name="connsiteY17" fmla="*/ 1035019 h 1650032"/>
              <a:gd name="connsiteX18" fmla="*/ 1562898 w 1617632"/>
              <a:gd name="connsiteY18" fmla="*/ 1062351 h 1650032"/>
              <a:gd name="connsiteX19" fmla="*/ 1464558 w 1617632"/>
              <a:gd name="connsiteY19" fmla="*/ 1266552 h 1650032"/>
              <a:gd name="connsiteX20" fmla="*/ 1469681 w 1617632"/>
              <a:gd name="connsiteY20" fmla="*/ 1316800 h 1650032"/>
              <a:gd name="connsiteX21" fmla="*/ 1435400 w 1617632"/>
              <a:gd name="connsiteY21" fmla="*/ 1359813 h 1650032"/>
              <a:gd name="connsiteX22" fmla="*/ 1385220 w 1617632"/>
              <a:gd name="connsiteY22" fmla="*/ 1366014 h 1650032"/>
              <a:gd name="connsiteX23" fmla="*/ 1208022 w 1617632"/>
              <a:gd name="connsiteY23" fmla="*/ 1507322 h 1650032"/>
              <a:gd name="connsiteX24" fmla="*/ 1190850 w 1617632"/>
              <a:gd name="connsiteY24" fmla="*/ 1554821 h 1650032"/>
              <a:gd name="connsiteX25" fmla="*/ 1141152 w 1617632"/>
              <a:gd name="connsiteY25" fmla="*/ 1578723 h 1650032"/>
              <a:gd name="connsiteX26" fmla="*/ 1093368 w 1617632"/>
              <a:gd name="connsiteY26" fmla="*/ 1562583 h 1650032"/>
              <a:gd name="connsiteX27" fmla="*/ 872412 w 1617632"/>
              <a:gd name="connsiteY27" fmla="*/ 1613029 h 1650032"/>
              <a:gd name="connsiteX28" fmla="*/ 836391 w 1617632"/>
              <a:gd name="connsiteY28" fmla="*/ 1648301 h 1650032"/>
              <a:gd name="connsiteX29" fmla="*/ 781240 w 1617632"/>
              <a:gd name="connsiteY29" fmla="*/ 1648301 h 1650032"/>
              <a:gd name="connsiteX30" fmla="*/ 745220 w 1617632"/>
              <a:gd name="connsiteY30" fmla="*/ 1613029 h 1650032"/>
              <a:gd name="connsiteX31" fmla="*/ 524266 w 1617632"/>
              <a:gd name="connsiteY31" fmla="*/ 1562583 h 1650032"/>
              <a:gd name="connsiteX32" fmla="*/ 476481 w 1617632"/>
              <a:gd name="connsiteY32" fmla="*/ 1578723 h 1650032"/>
              <a:gd name="connsiteX33" fmla="*/ 426783 w 1617632"/>
              <a:gd name="connsiteY33" fmla="*/ 1554821 h 1650032"/>
              <a:gd name="connsiteX34" fmla="*/ 409608 w 1617632"/>
              <a:gd name="connsiteY34" fmla="*/ 1507322 h 1650032"/>
              <a:gd name="connsiteX35" fmla="*/ 232413 w 1617632"/>
              <a:gd name="connsiteY35" fmla="*/ 1366014 h 1650032"/>
              <a:gd name="connsiteX36" fmla="*/ 182232 w 1617632"/>
              <a:gd name="connsiteY36" fmla="*/ 1359813 h 1650032"/>
              <a:gd name="connsiteX37" fmla="*/ 147949 w 1617632"/>
              <a:gd name="connsiteY37" fmla="*/ 1316800 h 1650032"/>
              <a:gd name="connsiteX38" fmla="*/ 153073 w 1617632"/>
              <a:gd name="connsiteY38" fmla="*/ 1266552 h 1650032"/>
              <a:gd name="connsiteX39" fmla="*/ 54732 w 1617632"/>
              <a:gd name="connsiteY39" fmla="*/ 1062351 h 1650032"/>
              <a:gd name="connsiteX40" fmla="*/ 12227 w 1617632"/>
              <a:gd name="connsiteY40" fmla="*/ 1035019 h 1650032"/>
              <a:gd name="connsiteX41" fmla="*/ 0 w 1617632"/>
              <a:gd name="connsiteY41" fmla="*/ 981451 h 1650032"/>
              <a:gd name="connsiteX42" fmla="*/ 26454 w 1617632"/>
              <a:gd name="connsiteY42" fmla="*/ 938328 h 1650032"/>
              <a:gd name="connsiteX43" fmla="*/ 26454 w 1617632"/>
              <a:gd name="connsiteY43" fmla="*/ 711676 h 1650032"/>
              <a:gd name="connsiteX44" fmla="*/ 21 w 1617632"/>
              <a:gd name="connsiteY44" fmla="*/ 668600 h 1650032"/>
              <a:gd name="connsiteX45" fmla="*/ 12227 w 1617632"/>
              <a:gd name="connsiteY45" fmla="*/ 615030 h 1650032"/>
              <a:gd name="connsiteX46" fmla="*/ 54755 w 1617632"/>
              <a:gd name="connsiteY46" fmla="*/ 587653 h 1650032"/>
              <a:gd name="connsiteX47" fmla="*/ 153073 w 1617632"/>
              <a:gd name="connsiteY47" fmla="*/ 383452 h 1650032"/>
              <a:gd name="connsiteX48" fmla="*/ 147949 w 1617632"/>
              <a:gd name="connsiteY48" fmla="*/ 333204 h 1650032"/>
              <a:gd name="connsiteX49" fmla="*/ 182232 w 1617632"/>
              <a:gd name="connsiteY49" fmla="*/ 290193 h 1650032"/>
              <a:gd name="connsiteX50" fmla="*/ 232413 w 1617632"/>
              <a:gd name="connsiteY50" fmla="*/ 283992 h 1650032"/>
              <a:gd name="connsiteX51" fmla="*/ 409608 w 1617632"/>
              <a:gd name="connsiteY51" fmla="*/ 142682 h 1650032"/>
              <a:gd name="connsiteX52" fmla="*/ 426783 w 1617632"/>
              <a:gd name="connsiteY52" fmla="*/ 95228 h 1650032"/>
              <a:gd name="connsiteX53" fmla="*/ 476479 w 1617632"/>
              <a:gd name="connsiteY53" fmla="*/ 71302 h 1650032"/>
              <a:gd name="connsiteX54" fmla="*/ 524243 w 1617632"/>
              <a:gd name="connsiteY54" fmla="*/ 87421 h 1650032"/>
              <a:gd name="connsiteX55" fmla="*/ 745220 w 1617632"/>
              <a:gd name="connsiteY55" fmla="*/ 36976 h 165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17632" h="1650032">
                <a:moveTo>
                  <a:pt x="781240" y="1748"/>
                </a:moveTo>
                <a:cubicBezTo>
                  <a:pt x="799538" y="-583"/>
                  <a:pt x="818096" y="-583"/>
                  <a:pt x="836391" y="1748"/>
                </a:cubicBezTo>
                <a:lnTo>
                  <a:pt x="872412" y="36976"/>
                </a:lnTo>
                <a:cubicBezTo>
                  <a:pt x="932181" y="95470"/>
                  <a:pt x="1014158" y="114183"/>
                  <a:pt x="1093389" y="87421"/>
                </a:cubicBezTo>
                <a:lnTo>
                  <a:pt x="1141152" y="71302"/>
                </a:lnTo>
                <a:cubicBezTo>
                  <a:pt x="1158657" y="77131"/>
                  <a:pt x="1175367" y="85179"/>
                  <a:pt x="1190850" y="95228"/>
                </a:cubicBezTo>
                <a:lnTo>
                  <a:pt x="1208024" y="142682"/>
                </a:lnTo>
                <a:cubicBezTo>
                  <a:pt x="1236478" y="221319"/>
                  <a:pt x="1302229" y="273722"/>
                  <a:pt x="1385220" y="283992"/>
                </a:cubicBezTo>
                <a:lnTo>
                  <a:pt x="1435400" y="290193"/>
                </a:lnTo>
                <a:cubicBezTo>
                  <a:pt x="1448595" y="303033"/>
                  <a:pt x="1460117" y="317483"/>
                  <a:pt x="1469683" y="333204"/>
                </a:cubicBezTo>
                <a:lnTo>
                  <a:pt x="1464560" y="383452"/>
                </a:lnTo>
                <a:cubicBezTo>
                  <a:pt x="1456094" y="466641"/>
                  <a:pt x="1492574" y="542396"/>
                  <a:pt x="1562877" y="587653"/>
                </a:cubicBezTo>
                <a:lnTo>
                  <a:pt x="1605405" y="615030"/>
                </a:lnTo>
                <a:cubicBezTo>
                  <a:pt x="1611716" y="632293"/>
                  <a:pt x="1615828" y="650301"/>
                  <a:pt x="1617609" y="668600"/>
                </a:cubicBezTo>
                <a:lnTo>
                  <a:pt x="1591178" y="711676"/>
                </a:lnTo>
                <a:cubicBezTo>
                  <a:pt x="1547462" y="782969"/>
                  <a:pt x="1547462" y="867037"/>
                  <a:pt x="1591178" y="938328"/>
                </a:cubicBezTo>
                <a:lnTo>
                  <a:pt x="1617632" y="981451"/>
                </a:lnTo>
                <a:cubicBezTo>
                  <a:pt x="1615828" y="999748"/>
                  <a:pt x="1611716" y="1017757"/>
                  <a:pt x="1605405" y="1035019"/>
                </a:cubicBezTo>
                <a:lnTo>
                  <a:pt x="1562898" y="1062351"/>
                </a:lnTo>
                <a:cubicBezTo>
                  <a:pt x="1492574" y="1107610"/>
                  <a:pt x="1456094" y="1183363"/>
                  <a:pt x="1464558" y="1266552"/>
                </a:cubicBezTo>
                <a:lnTo>
                  <a:pt x="1469681" y="1316800"/>
                </a:lnTo>
                <a:cubicBezTo>
                  <a:pt x="1460117" y="1332521"/>
                  <a:pt x="1448595" y="1346993"/>
                  <a:pt x="1435400" y="1359813"/>
                </a:cubicBezTo>
                <a:lnTo>
                  <a:pt x="1385220" y="1366014"/>
                </a:lnTo>
                <a:cubicBezTo>
                  <a:pt x="1302229" y="1376282"/>
                  <a:pt x="1236500" y="1428685"/>
                  <a:pt x="1208022" y="1507322"/>
                </a:cubicBezTo>
                <a:lnTo>
                  <a:pt x="1190850" y="1554821"/>
                </a:lnTo>
                <a:cubicBezTo>
                  <a:pt x="1175367" y="1564849"/>
                  <a:pt x="1158656" y="1572896"/>
                  <a:pt x="1141152" y="1578723"/>
                </a:cubicBezTo>
                <a:lnTo>
                  <a:pt x="1093368" y="1562583"/>
                </a:lnTo>
                <a:cubicBezTo>
                  <a:pt x="1014139" y="1535823"/>
                  <a:pt x="932181" y="1554536"/>
                  <a:pt x="872412" y="1613029"/>
                </a:cubicBezTo>
                <a:lnTo>
                  <a:pt x="836391" y="1648301"/>
                </a:lnTo>
                <a:cubicBezTo>
                  <a:pt x="818096" y="1650609"/>
                  <a:pt x="799536" y="1650609"/>
                  <a:pt x="781240" y="1648301"/>
                </a:cubicBezTo>
                <a:lnTo>
                  <a:pt x="745220" y="1613029"/>
                </a:lnTo>
                <a:cubicBezTo>
                  <a:pt x="685452" y="1554534"/>
                  <a:pt x="603496" y="1535823"/>
                  <a:pt x="524266" y="1562583"/>
                </a:cubicBezTo>
                <a:lnTo>
                  <a:pt x="476481" y="1578723"/>
                </a:lnTo>
                <a:cubicBezTo>
                  <a:pt x="458977" y="1572896"/>
                  <a:pt x="442264" y="1564849"/>
                  <a:pt x="426783" y="1554821"/>
                </a:cubicBezTo>
                <a:lnTo>
                  <a:pt x="409608" y="1507322"/>
                </a:lnTo>
                <a:cubicBezTo>
                  <a:pt x="381131" y="1428685"/>
                  <a:pt x="315403" y="1376282"/>
                  <a:pt x="232413" y="1366014"/>
                </a:cubicBezTo>
                <a:lnTo>
                  <a:pt x="182232" y="1359813"/>
                </a:lnTo>
                <a:cubicBezTo>
                  <a:pt x="169038" y="1346993"/>
                  <a:pt x="157516" y="1332521"/>
                  <a:pt x="147949" y="1316800"/>
                </a:cubicBezTo>
                <a:lnTo>
                  <a:pt x="153073" y="1266552"/>
                </a:lnTo>
                <a:cubicBezTo>
                  <a:pt x="161539" y="1183363"/>
                  <a:pt x="125058" y="1107608"/>
                  <a:pt x="54732" y="1062351"/>
                </a:cubicBezTo>
                <a:lnTo>
                  <a:pt x="12227" y="1035019"/>
                </a:lnTo>
                <a:cubicBezTo>
                  <a:pt x="5916" y="1017757"/>
                  <a:pt x="1804" y="999748"/>
                  <a:pt x="0" y="981451"/>
                </a:cubicBezTo>
                <a:lnTo>
                  <a:pt x="26454" y="938328"/>
                </a:lnTo>
                <a:cubicBezTo>
                  <a:pt x="70170" y="867037"/>
                  <a:pt x="70192" y="782969"/>
                  <a:pt x="26454" y="711676"/>
                </a:cubicBezTo>
                <a:lnTo>
                  <a:pt x="21" y="668600"/>
                </a:lnTo>
                <a:cubicBezTo>
                  <a:pt x="1804" y="650301"/>
                  <a:pt x="5916" y="632293"/>
                  <a:pt x="12227" y="615030"/>
                </a:cubicBezTo>
                <a:lnTo>
                  <a:pt x="54755" y="587653"/>
                </a:lnTo>
                <a:cubicBezTo>
                  <a:pt x="125079" y="542396"/>
                  <a:pt x="161539" y="466641"/>
                  <a:pt x="153073" y="383452"/>
                </a:cubicBezTo>
                <a:lnTo>
                  <a:pt x="147949" y="333204"/>
                </a:lnTo>
                <a:cubicBezTo>
                  <a:pt x="157514" y="317483"/>
                  <a:pt x="169038" y="303033"/>
                  <a:pt x="182232" y="290193"/>
                </a:cubicBezTo>
                <a:lnTo>
                  <a:pt x="232413" y="283992"/>
                </a:lnTo>
                <a:cubicBezTo>
                  <a:pt x="315403" y="273722"/>
                  <a:pt x="381131" y="221319"/>
                  <a:pt x="409608" y="142682"/>
                </a:cubicBezTo>
                <a:lnTo>
                  <a:pt x="426783" y="95228"/>
                </a:lnTo>
                <a:cubicBezTo>
                  <a:pt x="442264" y="85179"/>
                  <a:pt x="458977" y="77131"/>
                  <a:pt x="476479" y="71302"/>
                </a:cubicBezTo>
                <a:lnTo>
                  <a:pt x="524243" y="87421"/>
                </a:lnTo>
                <a:cubicBezTo>
                  <a:pt x="603473" y="114183"/>
                  <a:pt x="685452" y="95491"/>
                  <a:pt x="745220" y="36976"/>
                </a:cubicBezTo>
                <a:close/>
              </a:path>
            </a:pathLst>
          </a:custGeom>
          <a:solidFill>
            <a:schemeClr val="tx1">
              <a:alpha val="58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D74F7-2423-4F5D-A443-041D489971AB}"/>
              </a:ext>
            </a:extLst>
          </p:cNvPr>
          <p:cNvSpPr/>
          <p:nvPr userDrawn="1"/>
        </p:nvSpPr>
        <p:spPr>
          <a:xfrm rot="21000000">
            <a:off x="7474357" y="5183307"/>
            <a:ext cx="1854796" cy="1854797"/>
          </a:xfrm>
          <a:prstGeom prst="ellipse">
            <a:avLst/>
          </a:prstGeom>
          <a:gradFill>
            <a:gsLst>
              <a:gs pos="51000">
                <a:schemeClr val="tx1">
                  <a:lumMod val="65000"/>
                  <a:lumOff val="35000"/>
                </a:schemeClr>
              </a:gs>
              <a:gs pos="51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noProof="0" dirty="0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4A0C436A-AB8C-489E-BBBD-5905640E00D8}"/>
              </a:ext>
            </a:extLst>
          </p:cNvPr>
          <p:cNvSpPr/>
          <p:nvPr userDrawn="1"/>
        </p:nvSpPr>
        <p:spPr>
          <a:xfrm rot="21000000">
            <a:off x="7325223" y="5012610"/>
            <a:ext cx="2153065" cy="2196191"/>
          </a:xfrm>
          <a:custGeom>
            <a:avLst/>
            <a:gdLst>
              <a:gd name="connsiteX0" fmla="*/ 403164 w 834789"/>
              <a:gd name="connsiteY0" fmla="*/ 902 h 851509"/>
              <a:gd name="connsiteX1" fmla="*/ 384576 w 834789"/>
              <a:gd name="connsiteY1" fmla="*/ 19082 h 851509"/>
              <a:gd name="connsiteX2" fmla="*/ 270539 w 834789"/>
              <a:gd name="connsiteY2" fmla="*/ 45114 h 851509"/>
              <a:gd name="connsiteX3" fmla="*/ 245890 w 834789"/>
              <a:gd name="connsiteY3" fmla="*/ 36796 h 851509"/>
              <a:gd name="connsiteX4" fmla="*/ 220244 w 834789"/>
              <a:gd name="connsiteY4" fmla="*/ 49143 h 851509"/>
              <a:gd name="connsiteX5" fmla="*/ 211381 w 834789"/>
              <a:gd name="connsiteY5" fmla="*/ 73632 h 851509"/>
              <a:gd name="connsiteX6" fmla="*/ 119938 w 834789"/>
              <a:gd name="connsiteY6" fmla="*/ 146556 h 851509"/>
              <a:gd name="connsiteX7" fmla="*/ 94042 w 834789"/>
              <a:gd name="connsiteY7" fmla="*/ 149756 h 851509"/>
              <a:gd name="connsiteX8" fmla="*/ 76350 w 834789"/>
              <a:gd name="connsiteY8" fmla="*/ 171952 h 851509"/>
              <a:gd name="connsiteX9" fmla="*/ 78994 w 834789"/>
              <a:gd name="connsiteY9" fmla="*/ 197883 h 851509"/>
              <a:gd name="connsiteX10" fmla="*/ 28257 w 834789"/>
              <a:gd name="connsiteY10" fmla="*/ 303262 h 851509"/>
              <a:gd name="connsiteX11" fmla="*/ 6310 w 834789"/>
              <a:gd name="connsiteY11" fmla="*/ 317390 h 851509"/>
              <a:gd name="connsiteX12" fmla="*/ 11 w 834789"/>
              <a:gd name="connsiteY12" fmla="*/ 345035 h 851509"/>
              <a:gd name="connsiteX13" fmla="*/ 13652 w 834789"/>
              <a:gd name="connsiteY13" fmla="*/ 367265 h 851509"/>
              <a:gd name="connsiteX14" fmla="*/ 13652 w 834789"/>
              <a:gd name="connsiteY14" fmla="*/ 484230 h 851509"/>
              <a:gd name="connsiteX15" fmla="*/ 0 w 834789"/>
              <a:gd name="connsiteY15" fmla="*/ 506484 h 851509"/>
              <a:gd name="connsiteX16" fmla="*/ 6310 w 834789"/>
              <a:gd name="connsiteY16" fmla="*/ 534128 h 851509"/>
              <a:gd name="connsiteX17" fmla="*/ 28245 w 834789"/>
              <a:gd name="connsiteY17" fmla="*/ 548233 h 851509"/>
              <a:gd name="connsiteX18" fmla="*/ 78994 w 834789"/>
              <a:gd name="connsiteY18" fmla="*/ 653612 h 851509"/>
              <a:gd name="connsiteX19" fmla="*/ 76350 w 834789"/>
              <a:gd name="connsiteY19" fmla="*/ 679543 h 851509"/>
              <a:gd name="connsiteX20" fmla="*/ 94042 w 834789"/>
              <a:gd name="connsiteY20" fmla="*/ 701740 h 851509"/>
              <a:gd name="connsiteX21" fmla="*/ 119938 w 834789"/>
              <a:gd name="connsiteY21" fmla="*/ 704940 h 851509"/>
              <a:gd name="connsiteX22" fmla="*/ 211381 w 834789"/>
              <a:gd name="connsiteY22" fmla="*/ 777863 h 851509"/>
              <a:gd name="connsiteX23" fmla="*/ 220244 w 834789"/>
              <a:gd name="connsiteY23" fmla="*/ 802375 h 851509"/>
              <a:gd name="connsiteX24" fmla="*/ 245891 w 834789"/>
              <a:gd name="connsiteY24" fmla="*/ 814710 h 851509"/>
              <a:gd name="connsiteX25" fmla="*/ 270551 w 834789"/>
              <a:gd name="connsiteY25" fmla="*/ 806381 h 851509"/>
              <a:gd name="connsiteX26" fmla="*/ 384576 w 834789"/>
              <a:gd name="connsiteY26" fmla="*/ 832414 h 851509"/>
              <a:gd name="connsiteX27" fmla="*/ 403164 w 834789"/>
              <a:gd name="connsiteY27" fmla="*/ 850616 h 851509"/>
              <a:gd name="connsiteX28" fmla="*/ 431625 w 834789"/>
              <a:gd name="connsiteY28" fmla="*/ 850616 h 851509"/>
              <a:gd name="connsiteX29" fmla="*/ 450214 w 834789"/>
              <a:gd name="connsiteY29" fmla="*/ 832414 h 851509"/>
              <a:gd name="connsiteX30" fmla="*/ 564240 w 834789"/>
              <a:gd name="connsiteY30" fmla="*/ 806381 h 851509"/>
              <a:gd name="connsiteX31" fmla="*/ 588899 w 834789"/>
              <a:gd name="connsiteY31" fmla="*/ 814710 h 851509"/>
              <a:gd name="connsiteX32" fmla="*/ 614546 w 834789"/>
              <a:gd name="connsiteY32" fmla="*/ 802375 h 851509"/>
              <a:gd name="connsiteX33" fmla="*/ 623408 w 834789"/>
              <a:gd name="connsiteY33" fmla="*/ 777863 h 851509"/>
              <a:gd name="connsiteX34" fmla="*/ 714852 w 834789"/>
              <a:gd name="connsiteY34" fmla="*/ 704940 h 851509"/>
              <a:gd name="connsiteX35" fmla="*/ 740748 w 834789"/>
              <a:gd name="connsiteY35" fmla="*/ 701740 h 851509"/>
              <a:gd name="connsiteX36" fmla="*/ 758439 w 834789"/>
              <a:gd name="connsiteY36" fmla="*/ 679543 h 851509"/>
              <a:gd name="connsiteX37" fmla="*/ 755795 w 834789"/>
              <a:gd name="connsiteY37" fmla="*/ 653612 h 851509"/>
              <a:gd name="connsiteX38" fmla="*/ 806544 w 834789"/>
              <a:gd name="connsiteY38" fmla="*/ 548233 h 851509"/>
              <a:gd name="connsiteX39" fmla="*/ 828480 w 834789"/>
              <a:gd name="connsiteY39" fmla="*/ 534128 h 851509"/>
              <a:gd name="connsiteX40" fmla="*/ 834790 w 834789"/>
              <a:gd name="connsiteY40" fmla="*/ 506484 h 851509"/>
              <a:gd name="connsiteX41" fmla="*/ 821138 w 834789"/>
              <a:gd name="connsiteY41" fmla="*/ 484230 h 851509"/>
              <a:gd name="connsiteX42" fmla="*/ 821138 w 834789"/>
              <a:gd name="connsiteY42" fmla="*/ 367265 h 851509"/>
              <a:gd name="connsiteX43" fmla="*/ 834778 w 834789"/>
              <a:gd name="connsiteY43" fmla="*/ 345035 h 851509"/>
              <a:gd name="connsiteX44" fmla="*/ 828480 w 834789"/>
              <a:gd name="connsiteY44" fmla="*/ 317390 h 851509"/>
              <a:gd name="connsiteX45" fmla="*/ 806533 w 834789"/>
              <a:gd name="connsiteY45" fmla="*/ 303262 h 851509"/>
              <a:gd name="connsiteX46" fmla="*/ 755796 w 834789"/>
              <a:gd name="connsiteY46" fmla="*/ 197883 h 851509"/>
              <a:gd name="connsiteX47" fmla="*/ 758440 w 834789"/>
              <a:gd name="connsiteY47" fmla="*/ 171952 h 851509"/>
              <a:gd name="connsiteX48" fmla="*/ 740748 w 834789"/>
              <a:gd name="connsiteY48" fmla="*/ 149756 h 851509"/>
              <a:gd name="connsiteX49" fmla="*/ 714852 w 834789"/>
              <a:gd name="connsiteY49" fmla="*/ 146556 h 851509"/>
              <a:gd name="connsiteX50" fmla="*/ 623409 w 834789"/>
              <a:gd name="connsiteY50" fmla="*/ 73632 h 851509"/>
              <a:gd name="connsiteX51" fmla="*/ 614546 w 834789"/>
              <a:gd name="connsiteY51" fmla="*/ 49143 h 851509"/>
              <a:gd name="connsiteX52" fmla="*/ 588899 w 834789"/>
              <a:gd name="connsiteY52" fmla="*/ 36796 h 851509"/>
              <a:gd name="connsiteX53" fmla="*/ 564251 w 834789"/>
              <a:gd name="connsiteY53" fmla="*/ 45114 h 851509"/>
              <a:gd name="connsiteX54" fmla="*/ 450214 w 834789"/>
              <a:gd name="connsiteY54" fmla="*/ 19082 h 851509"/>
              <a:gd name="connsiteX55" fmla="*/ 431625 w 834789"/>
              <a:gd name="connsiteY55" fmla="*/ 902 h 851509"/>
              <a:gd name="connsiteX56" fmla="*/ 403164 w 834789"/>
              <a:gd name="connsiteY56" fmla="*/ 902 h 851509"/>
              <a:gd name="connsiteX57" fmla="*/ 176894 w 834789"/>
              <a:gd name="connsiteY57" fmla="*/ 182154 h 851509"/>
              <a:gd name="connsiteX58" fmla="*/ 417395 w 834789"/>
              <a:gd name="connsiteY58" fmla="*/ 82530 h 851509"/>
              <a:gd name="connsiteX59" fmla="*/ 657895 w 834789"/>
              <a:gd name="connsiteY59" fmla="*/ 182154 h 851509"/>
              <a:gd name="connsiteX60" fmla="*/ 757520 w 834789"/>
              <a:gd name="connsiteY60" fmla="*/ 422655 h 851509"/>
              <a:gd name="connsiteX61" fmla="*/ 657895 w 834789"/>
              <a:gd name="connsiteY61" fmla="*/ 663155 h 851509"/>
              <a:gd name="connsiteX62" fmla="*/ 417395 w 834789"/>
              <a:gd name="connsiteY62" fmla="*/ 762780 h 851509"/>
              <a:gd name="connsiteX63" fmla="*/ 176894 w 834789"/>
              <a:gd name="connsiteY63" fmla="*/ 663155 h 851509"/>
              <a:gd name="connsiteX64" fmla="*/ 77269 w 834789"/>
              <a:gd name="connsiteY64" fmla="*/ 422655 h 851509"/>
              <a:gd name="connsiteX65" fmla="*/ 176894 w 834789"/>
              <a:gd name="connsiteY65" fmla="*/ 182154 h 8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34789" h="851509">
                <a:moveTo>
                  <a:pt x="403164" y="902"/>
                </a:moveTo>
                <a:lnTo>
                  <a:pt x="384576" y="19082"/>
                </a:lnTo>
                <a:cubicBezTo>
                  <a:pt x="353732" y="49279"/>
                  <a:pt x="311426" y="58925"/>
                  <a:pt x="270539" y="45114"/>
                </a:cubicBezTo>
                <a:lnTo>
                  <a:pt x="245890" y="36796"/>
                </a:lnTo>
                <a:cubicBezTo>
                  <a:pt x="236858" y="39804"/>
                  <a:pt x="228233" y="43957"/>
                  <a:pt x="220244" y="49143"/>
                </a:cubicBezTo>
                <a:lnTo>
                  <a:pt x="211381" y="73632"/>
                </a:lnTo>
                <a:cubicBezTo>
                  <a:pt x="196685" y="114213"/>
                  <a:pt x="162766" y="141256"/>
                  <a:pt x="119938" y="146556"/>
                </a:cubicBezTo>
                <a:lnTo>
                  <a:pt x="94042" y="149756"/>
                </a:lnTo>
                <a:cubicBezTo>
                  <a:pt x="87233" y="156382"/>
                  <a:pt x="81286" y="163839"/>
                  <a:pt x="76350" y="171952"/>
                </a:cubicBezTo>
                <a:lnTo>
                  <a:pt x="78994" y="197883"/>
                </a:lnTo>
                <a:cubicBezTo>
                  <a:pt x="83363" y="240813"/>
                  <a:pt x="64548" y="279907"/>
                  <a:pt x="28257" y="303262"/>
                </a:cubicBezTo>
                <a:lnTo>
                  <a:pt x="6310" y="317390"/>
                </a:lnTo>
                <a:cubicBezTo>
                  <a:pt x="3053" y="326299"/>
                  <a:pt x="931" y="335592"/>
                  <a:pt x="11" y="345035"/>
                </a:cubicBezTo>
                <a:lnTo>
                  <a:pt x="13652" y="367265"/>
                </a:lnTo>
                <a:cubicBezTo>
                  <a:pt x="36223" y="404056"/>
                  <a:pt x="36212" y="447440"/>
                  <a:pt x="13652" y="484230"/>
                </a:cubicBezTo>
                <a:lnTo>
                  <a:pt x="0" y="506484"/>
                </a:lnTo>
                <a:cubicBezTo>
                  <a:pt x="931" y="515926"/>
                  <a:pt x="3053" y="525220"/>
                  <a:pt x="6310" y="534128"/>
                </a:cubicBezTo>
                <a:lnTo>
                  <a:pt x="28245" y="548233"/>
                </a:lnTo>
                <a:cubicBezTo>
                  <a:pt x="64537" y="571588"/>
                  <a:pt x="83363" y="610682"/>
                  <a:pt x="78994" y="653612"/>
                </a:cubicBezTo>
                <a:lnTo>
                  <a:pt x="76350" y="679543"/>
                </a:lnTo>
                <a:cubicBezTo>
                  <a:pt x="81287" y="687656"/>
                  <a:pt x="87233" y="695124"/>
                  <a:pt x="94042" y="701740"/>
                </a:cubicBezTo>
                <a:lnTo>
                  <a:pt x="119938" y="704940"/>
                </a:lnTo>
                <a:cubicBezTo>
                  <a:pt x="162766" y="710239"/>
                  <a:pt x="196685" y="737282"/>
                  <a:pt x="211381" y="777863"/>
                </a:cubicBezTo>
                <a:lnTo>
                  <a:pt x="220244" y="802375"/>
                </a:lnTo>
                <a:cubicBezTo>
                  <a:pt x="228233" y="807550"/>
                  <a:pt x="236858" y="811703"/>
                  <a:pt x="245891" y="814710"/>
                </a:cubicBezTo>
                <a:lnTo>
                  <a:pt x="270551" y="806381"/>
                </a:lnTo>
                <a:cubicBezTo>
                  <a:pt x="311438" y="792571"/>
                  <a:pt x="353732" y="802227"/>
                  <a:pt x="384576" y="832414"/>
                </a:cubicBezTo>
                <a:lnTo>
                  <a:pt x="403164" y="850616"/>
                </a:lnTo>
                <a:cubicBezTo>
                  <a:pt x="412606" y="851807"/>
                  <a:pt x="422184" y="851807"/>
                  <a:pt x="431625" y="850616"/>
                </a:cubicBezTo>
                <a:lnTo>
                  <a:pt x="450214" y="832414"/>
                </a:lnTo>
                <a:cubicBezTo>
                  <a:pt x="481058" y="802228"/>
                  <a:pt x="523353" y="792571"/>
                  <a:pt x="564240" y="806381"/>
                </a:cubicBezTo>
                <a:lnTo>
                  <a:pt x="588899" y="814710"/>
                </a:lnTo>
                <a:cubicBezTo>
                  <a:pt x="597932" y="811703"/>
                  <a:pt x="606556" y="807550"/>
                  <a:pt x="614546" y="802375"/>
                </a:cubicBezTo>
                <a:lnTo>
                  <a:pt x="623408" y="777863"/>
                </a:lnTo>
                <a:cubicBezTo>
                  <a:pt x="638104" y="737282"/>
                  <a:pt x="672024" y="710239"/>
                  <a:pt x="714852" y="704940"/>
                </a:cubicBezTo>
                <a:lnTo>
                  <a:pt x="740748" y="701740"/>
                </a:lnTo>
                <a:cubicBezTo>
                  <a:pt x="747557" y="695124"/>
                  <a:pt x="753503" y="687656"/>
                  <a:pt x="758439" y="679543"/>
                </a:cubicBezTo>
                <a:lnTo>
                  <a:pt x="755795" y="653612"/>
                </a:lnTo>
                <a:cubicBezTo>
                  <a:pt x="751427" y="610682"/>
                  <a:pt x="770253" y="571589"/>
                  <a:pt x="806544" y="548233"/>
                </a:cubicBezTo>
                <a:lnTo>
                  <a:pt x="828480" y="534128"/>
                </a:lnTo>
                <a:cubicBezTo>
                  <a:pt x="831737" y="525220"/>
                  <a:pt x="833859" y="515926"/>
                  <a:pt x="834790" y="506484"/>
                </a:cubicBezTo>
                <a:lnTo>
                  <a:pt x="821138" y="484230"/>
                </a:lnTo>
                <a:cubicBezTo>
                  <a:pt x="798578" y="447440"/>
                  <a:pt x="798578" y="404056"/>
                  <a:pt x="821138" y="367265"/>
                </a:cubicBezTo>
                <a:lnTo>
                  <a:pt x="834778" y="345035"/>
                </a:lnTo>
                <a:cubicBezTo>
                  <a:pt x="833859" y="335592"/>
                  <a:pt x="831737" y="326299"/>
                  <a:pt x="828480" y="317390"/>
                </a:cubicBezTo>
                <a:lnTo>
                  <a:pt x="806533" y="303262"/>
                </a:lnTo>
                <a:cubicBezTo>
                  <a:pt x="770253" y="279907"/>
                  <a:pt x="751427" y="240813"/>
                  <a:pt x="755796" y="197883"/>
                </a:cubicBezTo>
                <a:lnTo>
                  <a:pt x="758440" y="171952"/>
                </a:lnTo>
                <a:cubicBezTo>
                  <a:pt x="753503" y="163839"/>
                  <a:pt x="747557" y="156382"/>
                  <a:pt x="740748" y="149756"/>
                </a:cubicBezTo>
                <a:lnTo>
                  <a:pt x="714852" y="146556"/>
                </a:lnTo>
                <a:cubicBezTo>
                  <a:pt x="672024" y="141256"/>
                  <a:pt x="638093" y="114213"/>
                  <a:pt x="623409" y="73632"/>
                </a:cubicBezTo>
                <a:lnTo>
                  <a:pt x="614546" y="49143"/>
                </a:lnTo>
                <a:cubicBezTo>
                  <a:pt x="606556" y="43957"/>
                  <a:pt x="597933" y="39804"/>
                  <a:pt x="588899" y="36796"/>
                </a:cubicBezTo>
                <a:lnTo>
                  <a:pt x="564251" y="45114"/>
                </a:lnTo>
                <a:cubicBezTo>
                  <a:pt x="523363" y="58925"/>
                  <a:pt x="481058" y="49268"/>
                  <a:pt x="450214" y="19082"/>
                </a:cubicBezTo>
                <a:lnTo>
                  <a:pt x="431625" y="902"/>
                </a:lnTo>
                <a:cubicBezTo>
                  <a:pt x="422184" y="-301"/>
                  <a:pt x="412607" y="-301"/>
                  <a:pt x="403164" y="902"/>
                </a:cubicBezTo>
                <a:close/>
                <a:moveTo>
                  <a:pt x="176894" y="182154"/>
                </a:moveTo>
                <a:cubicBezTo>
                  <a:pt x="238424" y="120602"/>
                  <a:pt x="323467" y="82530"/>
                  <a:pt x="417395" y="82530"/>
                </a:cubicBezTo>
                <a:cubicBezTo>
                  <a:pt x="511323" y="82530"/>
                  <a:pt x="596366" y="120603"/>
                  <a:pt x="657895" y="182154"/>
                </a:cubicBezTo>
                <a:cubicBezTo>
                  <a:pt x="719436" y="243695"/>
                  <a:pt x="757520" y="328738"/>
                  <a:pt x="757520" y="422655"/>
                </a:cubicBezTo>
                <a:cubicBezTo>
                  <a:pt x="757520" y="516584"/>
                  <a:pt x="719447" y="601626"/>
                  <a:pt x="657895" y="663155"/>
                </a:cubicBezTo>
                <a:cubicBezTo>
                  <a:pt x="596366" y="724708"/>
                  <a:pt x="511323" y="762780"/>
                  <a:pt x="417395" y="762780"/>
                </a:cubicBezTo>
                <a:cubicBezTo>
                  <a:pt x="323467" y="762780"/>
                  <a:pt x="238424" y="724708"/>
                  <a:pt x="176894" y="663155"/>
                </a:cubicBezTo>
                <a:cubicBezTo>
                  <a:pt x="115342" y="601626"/>
                  <a:pt x="77269" y="516583"/>
                  <a:pt x="77269" y="422655"/>
                </a:cubicBezTo>
                <a:cubicBezTo>
                  <a:pt x="77269" y="328738"/>
                  <a:pt x="115353" y="243695"/>
                  <a:pt x="176894" y="182154"/>
                </a:cubicBezTo>
                <a:close/>
              </a:path>
            </a:pathLst>
          </a:cu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 w="952500" cap="flat">
            <a:noFill/>
            <a:prstDash val="solid"/>
            <a:miter/>
          </a:ln>
          <a:effectLst/>
          <a:scene3d>
            <a:camera prst="orthographicFront"/>
            <a:lightRig rig="threePt" dir="t"/>
          </a:scene3d>
          <a:sp3d>
            <a:bevelT w="190500" h="69850" prst="cross"/>
          </a:sp3d>
        </p:spPr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noProof="0" dirty="0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4F1C9CC-E487-4857-9A5B-4FB36665B323}"/>
              </a:ext>
            </a:extLst>
          </p:cNvPr>
          <p:cNvSpPr/>
          <p:nvPr userDrawn="1"/>
        </p:nvSpPr>
        <p:spPr>
          <a:xfrm rot="21000000">
            <a:off x="7589513" y="5290341"/>
            <a:ext cx="1624485" cy="1640731"/>
          </a:xfrm>
          <a:prstGeom prst="donut">
            <a:avLst>
              <a:gd name="adj" fmla="val 996"/>
            </a:avLst>
          </a:pr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noProof="0" dirty="0">
              <a:solidFill>
                <a:schemeClr val="tx1"/>
              </a:solidFill>
            </a:endParaRPr>
          </a:p>
        </p:txBody>
      </p:sp>
      <p:sp>
        <p:nvSpPr>
          <p:cNvPr id="28" name="Graphic 17">
            <a:extLst>
              <a:ext uri="{FF2B5EF4-FFF2-40B4-BE49-F238E27FC236}">
                <a16:creationId xmlns:a16="http://schemas.microsoft.com/office/drawing/2014/main" id="{25058E31-B497-4442-9EB1-7F61D4C4FCE0}"/>
              </a:ext>
            </a:extLst>
          </p:cNvPr>
          <p:cNvSpPr/>
          <p:nvPr userDrawn="1"/>
        </p:nvSpPr>
        <p:spPr>
          <a:xfrm rot="21000000">
            <a:off x="7783861" y="6314702"/>
            <a:ext cx="355362" cy="417700"/>
          </a:xfrm>
          <a:custGeom>
            <a:avLst/>
            <a:gdLst>
              <a:gd name="connsiteX0" fmla="*/ 483878 w 700943"/>
              <a:gd name="connsiteY0" fmla="*/ 672485 h 823904"/>
              <a:gd name="connsiteX1" fmla="*/ 497166 w 700943"/>
              <a:gd name="connsiteY1" fmla="*/ 576521 h 823904"/>
              <a:gd name="connsiteX2" fmla="*/ 506072 w 700943"/>
              <a:gd name="connsiteY2" fmla="*/ 575492 h 823904"/>
              <a:gd name="connsiteX3" fmla="*/ 559164 w 700943"/>
              <a:gd name="connsiteY3" fmla="*/ 500026 h 823904"/>
              <a:gd name="connsiteX4" fmla="*/ 484574 w 700943"/>
              <a:gd name="connsiteY4" fmla="*/ 451991 h 823904"/>
              <a:gd name="connsiteX5" fmla="*/ 431491 w 700943"/>
              <a:gd name="connsiteY5" fmla="*/ 527458 h 823904"/>
              <a:gd name="connsiteX6" fmla="*/ 484831 w 700943"/>
              <a:gd name="connsiteY6" fmla="*/ 576340 h 823904"/>
              <a:gd name="connsiteX7" fmla="*/ 472849 w 700943"/>
              <a:gd name="connsiteY7" fmla="*/ 662922 h 823904"/>
              <a:gd name="connsiteX8" fmla="*/ 385323 w 700943"/>
              <a:gd name="connsiteY8" fmla="*/ 579245 h 823904"/>
              <a:gd name="connsiteX9" fmla="*/ 385533 w 700943"/>
              <a:gd name="connsiteY9" fmla="*/ 576273 h 823904"/>
              <a:gd name="connsiteX10" fmla="*/ 382590 w 700943"/>
              <a:gd name="connsiteY10" fmla="*/ 576216 h 823904"/>
              <a:gd name="connsiteX11" fmla="*/ 335469 w 700943"/>
              <a:gd name="connsiteY11" fmla="*/ 522209 h 823904"/>
              <a:gd name="connsiteX12" fmla="*/ 375046 w 700943"/>
              <a:gd name="connsiteY12" fmla="*/ 420720 h 823904"/>
              <a:gd name="connsiteX13" fmla="*/ 418261 w 700943"/>
              <a:gd name="connsiteY13" fmla="*/ 426483 h 823904"/>
              <a:gd name="connsiteX14" fmla="*/ 471353 w 700943"/>
              <a:gd name="connsiteY14" fmla="*/ 351016 h 823904"/>
              <a:gd name="connsiteX15" fmla="*/ 396744 w 700943"/>
              <a:gd name="connsiteY15" fmla="*/ 302953 h 823904"/>
              <a:gd name="connsiteX16" fmla="*/ 343651 w 700943"/>
              <a:gd name="connsiteY16" fmla="*/ 378477 h 823904"/>
              <a:gd name="connsiteX17" fmla="*/ 364740 w 700943"/>
              <a:gd name="connsiteY17" fmla="*/ 413958 h 823904"/>
              <a:gd name="connsiteX18" fmla="*/ 326735 w 700943"/>
              <a:gd name="connsiteY18" fmla="*/ 511513 h 823904"/>
              <a:gd name="connsiteX19" fmla="*/ 215978 w 700943"/>
              <a:gd name="connsiteY19" fmla="*/ 347768 h 823904"/>
              <a:gd name="connsiteX20" fmla="*/ 254859 w 700943"/>
              <a:gd name="connsiteY20" fmla="*/ 248127 h 823904"/>
              <a:gd name="connsiteX21" fmla="*/ 267223 w 700943"/>
              <a:gd name="connsiteY21" fmla="*/ 246689 h 823904"/>
              <a:gd name="connsiteX22" fmla="*/ 320287 w 700943"/>
              <a:gd name="connsiteY22" fmla="*/ 171223 h 823904"/>
              <a:gd name="connsiteX23" fmla="*/ 245696 w 700943"/>
              <a:gd name="connsiteY23" fmla="*/ 123188 h 823904"/>
              <a:gd name="connsiteX24" fmla="*/ 192633 w 700943"/>
              <a:gd name="connsiteY24" fmla="*/ 198740 h 823904"/>
              <a:gd name="connsiteX25" fmla="*/ 242229 w 700943"/>
              <a:gd name="connsiteY25" fmla="*/ 247261 h 823904"/>
              <a:gd name="connsiteX26" fmla="*/ 208349 w 700943"/>
              <a:gd name="connsiteY26" fmla="*/ 334176 h 823904"/>
              <a:gd name="connsiteX27" fmla="*/ 205482 w 700943"/>
              <a:gd name="connsiteY27" fmla="*/ 329071 h 823904"/>
              <a:gd name="connsiteX28" fmla="*/ 112289 w 700943"/>
              <a:gd name="connsiteY28" fmla="*/ 114892 h 823904"/>
              <a:gd name="connsiteX29" fmla="*/ 141474 w 700943"/>
              <a:gd name="connsiteY29" fmla="*/ 49493 h 823904"/>
              <a:gd name="connsiteX30" fmla="*/ 66893 w 700943"/>
              <a:gd name="connsiteY30" fmla="*/ 1516 h 823904"/>
              <a:gd name="connsiteX31" fmla="*/ 13801 w 700943"/>
              <a:gd name="connsiteY31" fmla="*/ 77039 h 823904"/>
              <a:gd name="connsiteX32" fmla="*/ 88401 w 700943"/>
              <a:gd name="connsiteY32" fmla="*/ 125017 h 823904"/>
              <a:gd name="connsiteX33" fmla="*/ 101154 w 700943"/>
              <a:gd name="connsiteY33" fmla="*/ 120940 h 823904"/>
              <a:gd name="connsiteX34" fmla="*/ 194509 w 700943"/>
              <a:gd name="connsiteY34" fmla="*/ 335176 h 823904"/>
              <a:gd name="connsiteX35" fmla="*/ 213911 w 700943"/>
              <a:gd name="connsiteY35" fmla="*/ 369476 h 823904"/>
              <a:gd name="connsiteX36" fmla="*/ 229771 w 700943"/>
              <a:gd name="connsiteY36" fmla="*/ 395774 h 823904"/>
              <a:gd name="connsiteX37" fmla="*/ 129091 w 700943"/>
              <a:gd name="connsiteY37" fmla="*/ 372267 h 823904"/>
              <a:gd name="connsiteX38" fmla="*/ 128596 w 700943"/>
              <a:gd name="connsiteY38" fmla="*/ 364952 h 823904"/>
              <a:gd name="connsiteX39" fmla="*/ 53968 w 700943"/>
              <a:gd name="connsiteY39" fmla="*/ 316917 h 823904"/>
              <a:gd name="connsiteX40" fmla="*/ 904 w 700943"/>
              <a:gd name="connsiteY40" fmla="*/ 392441 h 823904"/>
              <a:gd name="connsiteX41" fmla="*/ 75494 w 700943"/>
              <a:gd name="connsiteY41" fmla="*/ 440418 h 823904"/>
              <a:gd name="connsiteX42" fmla="*/ 128482 w 700943"/>
              <a:gd name="connsiteY42" fmla="*/ 384659 h 823904"/>
              <a:gd name="connsiteX43" fmla="*/ 239096 w 700943"/>
              <a:gd name="connsiteY43" fmla="*/ 410462 h 823904"/>
              <a:gd name="connsiteX44" fmla="*/ 365226 w 700943"/>
              <a:gd name="connsiteY44" fmla="*/ 575883 h 823904"/>
              <a:gd name="connsiteX45" fmla="*/ 265604 w 700943"/>
              <a:gd name="connsiteY45" fmla="*/ 574073 h 823904"/>
              <a:gd name="connsiteX46" fmla="*/ 265546 w 700943"/>
              <a:gd name="connsiteY46" fmla="*/ 555509 h 823904"/>
              <a:gd name="connsiteX47" fmla="*/ 190956 w 700943"/>
              <a:gd name="connsiteY47" fmla="*/ 507531 h 823904"/>
              <a:gd name="connsiteX48" fmla="*/ 137873 w 700943"/>
              <a:gd name="connsiteY48" fmla="*/ 582998 h 823904"/>
              <a:gd name="connsiteX49" fmla="*/ 212454 w 700943"/>
              <a:gd name="connsiteY49" fmla="*/ 631032 h 823904"/>
              <a:gd name="connsiteX50" fmla="*/ 262822 w 700943"/>
              <a:gd name="connsiteY50" fmla="*/ 586046 h 823904"/>
              <a:gd name="connsiteX51" fmla="*/ 376665 w 700943"/>
              <a:gd name="connsiteY51" fmla="*/ 588113 h 823904"/>
              <a:gd name="connsiteX52" fmla="*/ 470810 w 700943"/>
              <a:gd name="connsiteY52" fmla="*/ 677648 h 823904"/>
              <a:gd name="connsiteX53" fmla="*/ 470753 w 700943"/>
              <a:gd name="connsiteY53" fmla="*/ 678048 h 823904"/>
              <a:gd name="connsiteX54" fmla="*/ 471344 w 700943"/>
              <a:gd name="connsiteY54" fmla="*/ 678095 h 823904"/>
              <a:gd name="connsiteX55" fmla="*/ 512720 w 700943"/>
              <a:gd name="connsiteY55" fmla="*/ 711338 h 823904"/>
              <a:gd name="connsiteX56" fmla="*/ 411279 w 700943"/>
              <a:gd name="connsiteY56" fmla="*/ 709471 h 823904"/>
              <a:gd name="connsiteX57" fmla="*/ 411041 w 700943"/>
              <a:gd name="connsiteY57" fmla="*/ 692135 h 823904"/>
              <a:gd name="connsiteX58" fmla="*/ 336432 w 700943"/>
              <a:gd name="connsiteY58" fmla="*/ 644072 h 823904"/>
              <a:gd name="connsiteX59" fmla="*/ 283368 w 700943"/>
              <a:gd name="connsiteY59" fmla="*/ 719596 h 823904"/>
              <a:gd name="connsiteX60" fmla="*/ 357977 w 700943"/>
              <a:gd name="connsiteY60" fmla="*/ 767573 h 823904"/>
              <a:gd name="connsiteX61" fmla="*/ 408736 w 700943"/>
              <a:gd name="connsiteY61" fmla="*/ 721501 h 823904"/>
              <a:gd name="connsiteX62" fmla="*/ 521817 w 700943"/>
              <a:gd name="connsiteY62" fmla="*/ 723558 h 823904"/>
              <a:gd name="connsiteX63" fmla="*/ 522160 w 700943"/>
              <a:gd name="connsiteY63" fmla="*/ 718586 h 823904"/>
              <a:gd name="connsiteX64" fmla="*/ 695057 w 700943"/>
              <a:gd name="connsiteY64" fmla="*/ 823904 h 823904"/>
              <a:gd name="connsiteX65" fmla="*/ 700944 w 700943"/>
              <a:gd name="connsiteY65" fmla="*/ 813017 h 823904"/>
              <a:gd name="connsiteX66" fmla="*/ 483878 w 700943"/>
              <a:gd name="connsiteY66" fmla="*/ 672485 h 82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00943" h="823904">
                <a:moveTo>
                  <a:pt x="483878" y="672485"/>
                </a:moveTo>
                <a:lnTo>
                  <a:pt x="497166" y="576521"/>
                </a:lnTo>
                <a:cubicBezTo>
                  <a:pt x="500119" y="576292"/>
                  <a:pt x="503071" y="576140"/>
                  <a:pt x="506072" y="575492"/>
                </a:cubicBezTo>
                <a:cubicBezTo>
                  <a:pt x="541343" y="567920"/>
                  <a:pt x="565070" y="534116"/>
                  <a:pt x="559164" y="500026"/>
                </a:cubicBezTo>
                <a:cubicBezTo>
                  <a:pt x="553240" y="465964"/>
                  <a:pt x="519835" y="444419"/>
                  <a:pt x="484574" y="451991"/>
                </a:cubicBezTo>
                <a:cubicBezTo>
                  <a:pt x="449303" y="459621"/>
                  <a:pt x="425547" y="493396"/>
                  <a:pt x="431491" y="527458"/>
                </a:cubicBezTo>
                <a:cubicBezTo>
                  <a:pt x="436206" y="554547"/>
                  <a:pt x="458323" y="573397"/>
                  <a:pt x="484831" y="576340"/>
                </a:cubicBezTo>
                <a:lnTo>
                  <a:pt x="472849" y="662922"/>
                </a:lnTo>
                <a:cubicBezTo>
                  <a:pt x="441226" y="635738"/>
                  <a:pt x="411955" y="607706"/>
                  <a:pt x="385323" y="579245"/>
                </a:cubicBezTo>
                <a:lnTo>
                  <a:pt x="385533" y="576273"/>
                </a:lnTo>
                <a:lnTo>
                  <a:pt x="382590" y="576216"/>
                </a:lnTo>
                <a:cubicBezTo>
                  <a:pt x="365930" y="558280"/>
                  <a:pt x="350262" y="540240"/>
                  <a:pt x="335469" y="522209"/>
                </a:cubicBezTo>
                <a:lnTo>
                  <a:pt x="375046" y="420720"/>
                </a:lnTo>
                <a:cubicBezTo>
                  <a:pt x="387676" y="427283"/>
                  <a:pt x="402716" y="429845"/>
                  <a:pt x="418261" y="426483"/>
                </a:cubicBezTo>
                <a:cubicBezTo>
                  <a:pt x="453503" y="418911"/>
                  <a:pt x="477287" y="385078"/>
                  <a:pt x="471353" y="351016"/>
                </a:cubicBezTo>
                <a:cubicBezTo>
                  <a:pt x="465419" y="316860"/>
                  <a:pt x="431986" y="295438"/>
                  <a:pt x="396744" y="302953"/>
                </a:cubicBezTo>
                <a:cubicBezTo>
                  <a:pt x="361501" y="310583"/>
                  <a:pt x="337717" y="344416"/>
                  <a:pt x="343651" y="378477"/>
                </a:cubicBezTo>
                <a:cubicBezTo>
                  <a:pt x="346214" y="393146"/>
                  <a:pt x="354053" y="405261"/>
                  <a:pt x="364740" y="413958"/>
                </a:cubicBezTo>
                <a:lnTo>
                  <a:pt x="326735" y="511513"/>
                </a:lnTo>
                <a:cubicBezTo>
                  <a:pt x="281234" y="454734"/>
                  <a:pt x="244801" y="398651"/>
                  <a:pt x="215978" y="347768"/>
                </a:cubicBezTo>
                <a:lnTo>
                  <a:pt x="254859" y="248127"/>
                </a:lnTo>
                <a:cubicBezTo>
                  <a:pt x="258927" y="248013"/>
                  <a:pt x="263060" y="247584"/>
                  <a:pt x="267223" y="246689"/>
                </a:cubicBezTo>
                <a:cubicBezTo>
                  <a:pt x="302494" y="239117"/>
                  <a:pt x="326249" y="205313"/>
                  <a:pt x="320287" y="171223"/>
                </a:cubicBezTo>
                <a:cubicBezTo>
                  <a:pt x="314353" y="137104"/>
                  <a:pt x="280967" y="115616"/>
                  <a:pt x="245696" y="123188"/>
                </a:cubicBezTo>
                <a:cubicBezTo>
                  <a:pt x="210482" y="130789"/>
                  <a:pt x="186699" y="164622"/>
                  <a:pt x="192633" y="198740"/>
                </a:cubicBezTo>
                <a:cubicBezTo>
                  <a:pt x="197128" y="224505"/>
                  <a:pt x="217369" y="243041"/>
                  <a:pt x="242229" y="247261"/>
                </a:cubicBezTo>
                <a:lnTo>
                  <a:pt x="208349" y="334176"/>
                </a:lnTo>
                <a:cubicBezTo>
                  <a:pt x="207425" y="332500"/>
                  <a:pt x="206387" y="330738"/>
                  <a:pt x="205482" y="329071"/>
                </a:cubicBezTo>
                <a:cubicBezTo>
                  <a:pt x="160000" y="245679"/>
                  <a:pt x="130444" y="169708"/>
                  <a:pt x="112289" y="114892"/>
                </a:cubicBezTo>
                <a:cubicBezTo>
                  <a:pt x="133635" y="100604"/>
                  <a:pt x="145932" y="75153"/>
                  <a:pt x="141474" y="49493"/>
                </a:cubicBezTo>
                <a:cubicBezTo>
                  <a:pt x="135511" y="15432"/>
                  <a:pt x="102107" y="-6047"/>
                  <a:pt x="66893" y="1516"/>
                </a:cubicBezTo>
                <a:cubicBezTo>
                  <a:pt x="31593" y="9088"/>
                  <a:pt x="7838" y="42892"/>
                  <a:pt x="13801" y="77039"/>
                </a:cubicBezTo>
                <a:cubicBezTo>
                  <a:pt x="19735" y="111101"/>
                  <a:pt x="53129" y="132589"/>
                  <a:pt x="88401" y="125017"/>
                </a:cubicBezTo>
                <a:cubicBezTo>
                  <a:pt x="92849" y="124064"/>
                  <a:pt x="97116" y="122683"/>
                  <a:pt x="101154" y="120940"/>
                </a:cubicBezTo>
                <a:cubicBezTo>
                  <a:pt x="119557" y="176195"/>
                  <a:pt x="149246" y="252137"/>
                  <a:pt x="194509" y="335176"/>
                </a:cubicBezTo>
                <a:cubicBezTo>
                  <a:pt x="200615" y="346311"/>
                  <a:pt x="207044" y="357789"/>
                  <a:pt x="213911" y="369476"/>
                </a:cubicBezTo>
                <a:cubicBezTo>
                  <a:pt x="218969" y="378106"/>
                  <a:pt x="224284" y="386897"/>
                  <a:pt x="229771" y="395774"/>
                </a:cubicBezTo>
                <a:lnTo>
                  <a:pt x="129091" y="372267"/>
                </a:lnTo>
                <a:cubicBezTo>
                  <a:pt x="128967" y="369828"/>
                  <a:pt x="129025" y="367399"/>
                  <a:pt x="128596" y="364952"/>
                </a:cubicBezTo>
                <a:cubicBezTo>
                  <a:pt x="122633" y="330833"/>
                  <a:pt x="89258" y="309345"/>
                  <a:pt x="53968" y="316917"/>
                </a:cubicBezTo>
                <a:cubicBezTo>
                  <a:pt x="18725" y="324546"/>
                  <a:pt x="-5011" y="358341"/>
                  <a:pt x="904" y="392441"/>
                </a:cubicBezTo>
                <a:cubicBezTo>
                  <a:pt x="6847" y="426502"/>
                  <a:pt x="40223" y="448048"/>
                  <a:pt x="75494" y="440418"/>
                </a:cubicBezTo>
                <a:cubicBezTo>
                  <a:pt x="103850" y="434332"/>
                  <a:pt x="124462" y="411205"/>
                  <a:pt x="128482" y="384659"/>
                </a:cubicBezTo>
                <a:lnTo>
                  <a:pt x="239096" y="410462"/>
                </a:lnTo>
                <a:cubicBezTo>
                  <a:pt x="272976" y="463621"/>
                  <a:pt x="314524" y="520180"/>
                  <a:pt x="365226" y="575883"/>
                </a:cubicBezTo>
                <a:lnTo>
                  <a:pt x="265604" y="574073"/>
                </a:lnTo>
                <a:cubicBezTo>
                  <a:pt x="266413" y="567977"/>
                  <a:pt x="266632" y="561776"/>
                  <a:pt x="265546" y="555509"/>
                </a:cubicBezTo>
                <a:cubicBezTo>
                  <a:pt x="259584" y="521447"/>
                  <a:pt x="226199" y="499959"/>
                  <a:pt x="190956" y="507531"/>
                </a:cubicBezTo>
                <a:cubicBezTo>
                  <a:pt x="155685" y="515104"/>
                  <a:pt x="131911" y="548908"/>
                  <a:pt x="137873" y="582998"/>
                </a:cubicBezTo>
                <a:cubicBezTo>
                  <a:pt x="143769" y="617059"/>
                  <a:pt x="177202" y="638605"/>
                  <a:pt x="212454" y="631032"/>
                </a:cubicBezTo>
                <a:cubicBezTo>
                  <a:pt x="236857" y="625756"/>
                  <a:pt x="255469" y="607830"/>
                  <a:pt x="262822" y="586046"/>
                </a:cubicBezTo>
                <a:lnTo>
                  <a:pt x="376665" y="588113"/>
                </a:lnTo>
                <a:cubicBezTo>
                  <a:pt x="405231" y="618602"/>
                  <a:pt x="436558" y="648654"/>
                  <a:pt x="470810" y="677648"/>
                </a:cubicBezTo>
                <a:lnTo>
                  <a:pt x="470753" y="678048"/>
                </a:lnTo>
                <a:lnTo>
                  <a:pt x="471344" y="678095"/>
                </a:lnTo>
                <a:cubicBezTo>
                  <a:pt x="484679" y="689373"/>
                  <a:pt x="498480" y="700441"/>
                  <a:pt x="512720" y="711338"/>
                </a:cubicBezTo>
                <a:lnTo>
                  <a:pt x="411279" y="709471"/>
                </a:lnTo>
                <a:cubicBezTo>
                  <a:pt x="411917" y="703775"/>
                  <a:pt x="412060" y="697984"/>
                  <a:pt x="411041" y="692135"/>
                </a:cubicBezTo>
                <a:cubicBezTo>
                  <a:pt x="405107" y="657988"/>
                  <a:pt x="371731" y="636500"/>
                  <a:pt x="336432" y="644072"/>
                </a:cubicBezTo>
                <a:cubicBezTo>
                  <a:pt x="301189" y="651645"/>
                  <a:pt x="277434" y="685477"/>
                  <a:pt x="283368" y="719596"/>
                </a:cubicBezTo>
                <a:cubicBezTo>
                  <a:pt x="289302" y="753724"/>
                  <a:pt x="322706" y="775203"/>
                  <a:pt x="357977" y="767573"/>
                </a:cubicBezTo>
                <a:cubicBezTo>
                  <a:pt x="382828" y="762220"/>
                  <a:pt x="401678" y="743789"/>
                  <a:pt x="408736" y="721501"/>
                </a:cubicBezTo>
                <a:lnTo>
                  <a:pt x="521817" y="723558"/>
                </a:lnTo>
                <a:lnTo>
                  <a:pt x="522160" y="718586"/>
                </a:lnTo>
                <a:cubicBezTo>
                  <a:pt x="573785" y="757172"/>
                  <a:pt x="631135" y="792986"/>
                  <a:pt x="695057" y="823904"/>
                </a:cubicBezTo>
                <a:lnTo>
                  <a:pt x="700944" y="813017"/>
                </a:lnTo>
                <a:cubicBezTo>
                  <a:pt x="618076" y="772926"/>
                  <a:pt x="546182" y="724587"/>
                  <a:pt x="483878" y="672485"/>
                </a:cubicBezTo>
                <a:close/>
              </a:path>
            </a:pathLst>
          </a:cu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noProof="0" dirty="0"/>
          </a:p>
        </p:txBody>
      </p:sp>
      <p:sp>
        <p:nvSpPr>
          <p:cNvPr id="29" name="Graphic 17">
            <a:extLst>
              <a:ext uri="{FF2B5EF4-FFF2-40B4-BE49-F238E27FC236}">
                <a16:creationId xmlns:a16="http://schemas.microsoft.com/office/drawing/2014/main" id="{D9C6EEFD-B580-47A6-9A36-0BB7E77E9A4D}"/>
              </a:ext>
            </a:extLst>
          </p:cNvPr>
          <p:cNvSpPr/>
          <p:nvPr userDrawn="1"/>
        </p:nvSpPr>
        <p:spPr>
          <a:xfrm rot="21000000" flipH="1">
            <a:off x="8742314" y="6145701"/>
            <a:ext cx="355362" cy="417700"/>
          </a:xfrm>
          <a:custGeom>
            <a:avLst/>
            <a:gdLst>
              <a:gd name="connsiteX0" fmla="*/ 483878 w 700943"/>
              <a:gd name="connsiteY0" fmla="*/ 672485 h 823904"/>
              <a:gd name="connsiteX1" fmla="*/ 497166 w 700943"/>
              <a:gd name="connsiteY1" fmla="*/ 576521 h 823904"/>
              <a:gd name="connsiteX2" fmla="*/ 506072 w 700943"/>
              <a:gd name="connsiteY2" fmla="*/ 575492 h 823904"/>
              <a:gd name="connsiteX3" fmla="*/ 559164 w 700943"/>
              <a:gd name="connsiteY3" fmla="*/ 500026 h 823904"/>
              <a:gd name="connsiteX4" fmla="*/ 484574 w 700943"/>
              <a:gd name="connsiteY4" fmla="*/ 451991 h 823904"/>
              <a:gd name="connsiteX5" fmla="*/ 431491 w 700943"/>
              <a:gd name="connsiteY5" fmla="*/ 527458 h 823904"/>
              <a:gd name="connsiteX6" fmla="*/ 484831 w 700943"/>
              <a:gd name="connsiteY6" fmla="*/ 576340 h 823904"/>
              <a:gd name="connsiteX7" fmla="*/ 472849 w 700943"/>
              <a:gd name="connsiteY7" fmla="*/ 662922 h 823904"/>
              <a:gd name="connsiteX8" fmla="*/ 385323 w 700943"/>
              <a:gd name="connsiteY8" fmla="*/ 579245 h 823904"/>
              <a:gd name="connsiteX9" fmla="*/ 385533 w 700943"/>
              <a:gd name="connsiteY9" fmla="*/ 576273 h 823904"/>
              <a:gd name="connsiteX10" fmla="*/ 382590 w 700943"/>
              <a:gd name="connsiteY10" fmla="*/ 576216 h 823904"/>
              <a:gd name="connsiteX11" fmla="*/ 335469 w 700943"/>
              <a:gd name="connsiteY11" fmla="*/ 522209 h 823904"/>
              <a:gd name="connsiteX12" fmla="*/ 375046 w 700943"/>
              <a:gd name="connsiteY12" fmla="*/ 420720 h 823904"/>
              <a:gd name="connsiteX13" fmla="*/ 418261 w 700943"/>
              <a:gd name="connsiteY13" fmla="*/ 426483 h 823904"/>
              <a:gd name="connsiteX14" fmla="*/ 471353 w 700943"/>
              <a:gd name="connsiteY14" fmla="*/ 351016 h 823904"/>
              <a:gd name="connsiteX15" fmla="*/ 396744 w 700943"/>
              <a:gd name="connsiteY15" fmla="*/ 302953 h 823904"/>
              <a:gd name="connsiteX16" fmla="*/ 343651 w 700943"/>
              <a:gd name="connsiteY16" fmla="*/ 378477 h 823904"/>
              <a:gd name="connsiteX17" fmla="*/ 364740 w 700943"/>
              <a:gd name="connsiteY17" fmla="*/ 413958 h 823904"/>
              <a:gd name="connsiteX18" fmla="*/ 326735 w 700943"/>
              <a:gd name="connsiteY18" fmla="*/ 511513 h 823904"/>
              <a:gd name="connsiteX19" fmla="*/ 215978 w 700943"/>
              <a:gd name="connsiteY19" fmla="*/ 347768 h 823904"/>
              <a:gd name="connsiteX20" fmla="*/ 254859 w 700943"/>
              <a:gd name="connsiteY20" fmla="*/ 248127 h 823904"/>
              <a:gd name="connsiteX21" fmla="*/ 267223 w 700943"/>
              <a:gd name="connsiteY21" fmla="*/ 246689 h 823904"/>
              <a:gd name="connsiteX22" fmla="*/ 320287 w 700943"/>
              <a:gd name="connsiteY22" fmla="*/ 171223 h 823904"/>
              <a:gd name="connsiteX23" fmla="*/ 245696 w 700943"/>
              <a:gd name="connsiteY23" fmla="*/ 123188 h 823904"/>
              <a:gd name="connsiteX24" fmla="*/ 192633 w 700943"/>
              <a:gd name="connsiteY24" fmla="*/ 198740 h 823904"/>
              <a:gd name="connsiteX25" fmla="*/ 242229 w 700943"/>
              <a:gd name="connsiteY25" fmla="*/ 247261 h 823904"/>
              <a:gd name="connsiteX26" fmla="*/ 208349 w 700943"/>
              <a:gd name="connsiteY26" fmla="*/ 334176 h 823904"/>
              <a:gd name="connsiteX27" fmla="*/ 205482 w 700943"/>
              <a:gd name="connsiteY27" fmla="*/ 329071 h 823904"/>
              <a:gd name="connsiteX28" fmla="*/ 112289 w 700943"/>
              <a:gd name="connsiteY28" fmla="*/ 114892 h 823904"/>
              <a:gd name="connsiteX29" fmla="*/ 141474 w 700943"/>
              <a:gd name="connsiteY29" fmla="*/ 49493 h 823904"/>
              <a:gd name="connsiteX30" fmla="*/ 66893 w 700943"/>
              <a:gd name="connsiteY30" fmla="*/ 1516 h 823904"/>
              <a:gd name="connsiteX31" fmla="*/ 13801 w 700943"/>
              <a:gd name="connsiteY31" fmla="*/ 77039 h 823904"/>
              <a:gd name="connsiteX32" fmla="*/ 88401 w 700943"/>
              <a:gd name="connsiteY32" fmla="*/ 125017 h 823904"/>
              <a:gd name="connsiteX33" fmla="*/ 101154 w 700943"/>
              <a:gd name="connsiteY33" fmla="*/ 120940 h 823904"/>
              <a:gd name="connsiteX34" fmla="*/ 194509 w 700943"/>
              <a:gd name="connsiteY34" fmla="*/ 335176 h 823904"/>
              <a:gd name="connsiteX35" fmla="*/ 213911 w 700943"/>
              <a:gd name="connsiteY35" fmla="*/ 369476 h 823904"/>
              <a:gd name="connsiteX36" fmla="*/ 229771 w 700943"/>
              <a:gd name="connsiteY36" fmla="*/ 395774 h 823904"/>
              <a:gd name="connsiteX37" fmla="*/ 129091 w 700943"/>
              <a:gd name="connsiteY37" fmla="*/ 372267 h 823904"/>
              <a:gd name="connsiteX38" fmla="*/ 128596 w 700943"/>
              <a:gd name="connsiteY38" fmla="*/ 364952 h 823904"/>
              <a:gd name="connsiteX39" fmla="*/ 53968 w 700943"/>
              <a:gd name="connsiteY39" fmla="*/ 316917 h 823904"/>
              <a:gd name="connsiteX40" fmla="*/ 904 w 700943"/>
              <a:gd name="connsiteY40" fmla="*/ 392441 h 823904"/>
              <a:gd name="connsiteX41" fmla="*/ 75494 w 700943"/>
              <a:gd name="connsiteY41" fmla="*/ 440418 h 823904"/>
              <a:gd name="connsiteX42" fmla="*/ 128482 w 700943"/>
              <a:gd name="connsiteY42" fmla="*/ 384659 h 823904"/>
              <a:gd name="connsiteX43" fmla="*/ 239096 w 700943"/>
              <a:gd name="connsiteY43" fmla="*/ 410462 h 823904"/>
              <a:gd name="connsiteX44" fmla="*/ 365226 w 700943"/>
              <a:gd name="connsiteY44" fmla="*/ 575883 h 823904"/>
              <a:gd name="connsiteX45" fmla="*/ 265604 w 700943"/>
              <a:gd name="connsiteY45" fmla="*/ 574073 h 823904"/>
              <a:gd name="connsiteX46" fmla="*/ 265546 w 700943"/>
              <a:gd name="connsiteY46" fmla="*/ 555509 h 823904"/>
              <a:gd name="connsiteX47" fmla="*/ 190956 w 700943"/>
              <a:gd name="connsiteY47" fmla="*/ 507531 h 823904"/>
              <a:gd name="connsiteX48" fmla="*/ 137873 w 700943"/>
              <a:gd name="connsiteY48" fmla="*/ 582998 h 823904"/>
              <a:gd name="connsiteX49" fmla="*/ 212454 w 700943"/>
              <a:gd name="connsiteY49" fmla="*/ 631032 h 823904"/>
              <a:gd name="connsiteX50" fmla="*/ 262822 w 700943"/>
              <a:gd name="connsiteY50" fmla="*/ 586046 h 823904"/>
              <a:gd name="connsiteX51" fmla="*/ 376665 w 700943"/>
              <a:gd name="connsiteY51" fmla="*/ 588113 h 823904"/>
              <a:gd name="connsiteX52" fmla="*/ 470810 w 700943"/>
              <a:gd name="connsiteY52" fmla="*/ 677648 h 823904"/>
              <a:gd name="connsiteX53" fmla="*/ 470753 w 700943"/>
              <a:gd name="connsiteY53" fmla="*/ 678048 h 823904"/>
              <a:gd name="connsiteX54" fmla="*/ 471344 w 700943"/>
              <a:gd name="connsiteY54" fmla="*/ 678095 h 823904"/>
              <a:gd name="connsiteX55" fmla="*/ 512720 w 700943"/>
              <a:gd name="connsiteY55" fmla="*/ 711338 h 823904"/>
              <a:gd name="connsiteX56" fmla="*/ 411279 w 700943"/>
              <a:gd name="connsiteY56" fmla="*/ 709471 h 823904"/>
              <a:gd name="connsiteX57" fmla="*/ 411041 w 700943"/>
              <a:gd name="connsiteY57" fmla="*/ 692135 h 823904"/>
              <a:gd name="connsiteX58" fmla="*/ 336432 w 700943"/>
              <a:gd name="connsiteY58" fmla="*/ 644072 h 823904"/>
              <a:gd name="connsiteX59" fmla="*/ 283368 w 700943"/>
              <a:gd name="connsiteY59" fmla="*/ 719596 h 823904"/>
              <a:gd name="connsiteX60" fmla="*/ 357977 w 700943"/>
              <a:gd name="connsiteY60" fmla="*/ 767573 h 823904"/>
              <a:gd name="connsiteX61" fmla="*/ 408736 w 700943"/>
              <a:gd name="connsiteY61" fmla="*/ 721501 h 823904"/>
              <a:gd name="connsiteX62" fmla="*/ 521817 w 700943"/>
              <a:gd name="connsiteY62" fmla="*/ 723558 h 823904"/>
              <a:gd name="connsiteX63" fmla="*/ 522160 w 700943"/>
              <a:gd name="connsiteY63" fmla="*/ 718586 h 823904"/>
              <a:gd name="connsiteX64" fmla="*/ 695057 w 700943"/>
              <a:gd name="connsiteY64" fmla="*/ 823904 h 823904"/>
              <a:gd name="connsiteX65" fmla="*/ 700944 w 700943"/>
              <a:gd name="connsiteY65" fmla="*/ 813017 h 823904"/>
              <a:gd name="connsiteX66" fmla="*/ 483878 w 700943"/>
              <a:gd name="connsiteY66" fmla="*/ 672485 h 82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00943" h="823904">
                <a:moveTo>
                  <a:pt x="483878" y="672485"/>
                </a:moveTo>
                <a:lnTo>
                  <a:pt x="497166" y="576521"/>
                </a:lnTo>
                <a:cubicBezTo>
                  <a:pt x="500119" y="576292"/>
                  <a:pt x="503071" y="576140"/>
                  <a:pt x="506072" y="575492"/>
                </a:cubicBezTo>
                <a:cubicBezTo>
                  <a:pt x="541343" y="567920"/>
                  <a:pt x="565070" y="534116"/>
                  <a:pt x="559164" y="500026"/>
                </a:cubicBezTo>
                <a:cubicBezTo>
                  <a:pt x="553240" y="465964"/>
                  <a:pt x="519835" y="444419"/>
                  <a:pt x="484574" y="451991"/>
                </a:cubicBezTo>
                <a:cubicBezTo>
                  <a:pt x="449303" y="459621"/>
                  <a:pt x="425547" y="493396"/>
                  <a:pt x="431491" y="527458"/>
                </a:cubicBezTo>
                <a:cubicBezTo>
                  <a:pt x="436206" y="554547"/>
                  <a:pt x="458323" y="573397"/>
                  <a:pt x="484831" y="576340"/>
                </a:cubicBezTo>
                <a:lnTo>
                  <a:pt x="472849" y="662922"/>
                </a:lnTo>
                <a:cubicBezTo>
                  <a:pt x="441226" y="635738"/>
                  <a:pt x="411955" y="607706"/>
                  <a:pt x="385323" y="579245"/>
                </a:cubicBezTo>
                <a:lnTo>
                  <a:pt x="385533" y="576273"/>
                </a:lnTo>
                <a:lnTo>
                  <a:pt x="382590" y="576216"/>
                </a:lnTo>
                <a:cubicBezTo>
                  <a:pt x="365930" y="558280"/>
                  <a:pt x="350262" y="540240"/>
                  <a:pt x="335469" y="522209"/>
                </a:cubicBezTo>
                <a:lnTo>
                  <a:pt x="375046" y="420720"/>
                </a:lnTo>
                <a:cubicBezTo>
                  <a:pt x="387676" y="427283"/>
                  <a:pt x="402716" y="429845"/>
                  <a:pt x="418261" y="426483"/>
                </a:cubicBezTo>
                <a:cubicBezTo>
                  <a:pt x="453503" y="418911"/>
                  <a:pt x="477287" y="385078"/>
                  <a:pt x="471353" y="351016"/>
                </a:cubicBezTo>
                <a:cubicBezTo>
                  <a:pt x="465419" y="316860"/>
                  <a:pt x="431986" y="295438"/>
                  <a:pt x="396744" y="302953"/>
                </a:cubicBezTo>
                <a:cubicBezTo>
                  <a:pt x="361501" y="310583"/>
                  <a:pt x="337717" y="344416"/>
                  <a:pt x="343651" y="378477"/>
                </a:cubicBezTo>
                <a:cubicBezTo>
                  <a:pt x="346214" y="393146"/>
                  <a:pt x="354053" y="405261"/>
                  <a:pt x="364740" y="413958"/>
                </a:cubicBezTo>
                <a:lnTo>
                  <a:pt x="326735" y="511513"/>
                </a:lnTo>
                <a:cubicBezTo>
                  <a:pt x="281234" y="454734"/>
                  <a:pt x="244801" y="398651"/>
                  <a:pt x="215978" y="347768"/>
                </a:cubicBezTo>
                <a:lnTo>
                  <a:pt x="254859" y="248127"/>
                </a:lnTo>
                <a:cubicBezTo>
                  <a:pt x="258927" y="248013"/>
                  <a:pt x="263060" y="247584"/>
                  <a:pt x="267223" y="246689"/>
                </a:cubicBezTo>
                <a:cubicBezTo>
                  <a:pt x="302494" y="239117"/>
                  <a:pt x="326249" y="205313"/>
                  <a:pt x="320287" y="171223"/>
                </a:cubicBezTo>
                <a:cubicBezTo>
                  <a:pt x="314353" y="137104"/>
                  <a:pt x="280967" y="115616"/>
                  <a:pt x="245696" y="123188"/>
                </a:cubicBezTo>
                <a:cubicBezTo>
                  <a:pt x="210482" y="130789"/>
                  <a:pt x="186699" y="164622"/>
                  <a:pt x="192633" y="198740"/>
                </a:cubicBezTo>
                <a:cubicBezTo>
                  <a:pt x="197128" y="224505"/>
                  <a:pt x="217369" y="243041"/>
                  <a:pt x="242229" y="247261"/>
                </a:cubicBezTo>
                <a:lnTo>
                  <a:pt x="208349" y="334176"/>
                </a:lnTo>
                <a:cubicBezTo>
                  <a:pt x="207425" y="332500"/>
                  <a:pt x="206387" y="330738"/>
                  <a:pt x="205482" y="329071"/>
                </a:cubicBezTo>
                <a:cubicBezTo>
                  <a:pt x="160000" y="245679"/>
                  <a:pt x="130444" y="169708"/>
                  <a:pt x="112289" y="114892"/>
                </a:cubicBezTo>
                <a:cubicBezTo>
                  <a:pt x="133635" y="100604"/>
                  <a:pt x="145932" y="75153"/>
                  <a:pt x="141474" y="49493"/>
                </a:cubicBezTo>
                <a:cubicBezTo>
                  <a:pt x="135511" y="15432"/>
                  <a:pt x="102107" y="-6047"/>
                  <a:pt x="66893" y="1516"/>
                </a:cubicBezTo>
                <a:cubicBezTo>
                  <a:pt x="31593" y="9088"/>
                  <a:pt x="7838" y="42892"/>
                  <a:pt x="13801" y="77039"/>
                </a:cubicBezTo>
                <a:cubicBezTo>
                  <a:pt x="19735" y="111101"/>
                  <a:pt x="53129" y="132589"/>
                  <a:pt x="88401" y="125017"/>
                </a:cubicBezTo>
                <a:cubicBezTo>
                  <a:pt x="92849" y="124064"/>
                  <a:pt x="97116" y="122683"/>
                  <a:pt x="101154" y="120940"/>
                </a:cubicBezTo>
                <a:cubicBezTo>
                  <a:pt x="119557" y="176195"/>
                  <a:pt x="149246" y="252137"/>
                  <a:pt x="194509" y="335176"/>
                </a:cubicBezTo>
                <a:cubicBezTo>
                  <a:pt x="200615" y="346311"/>
                  <a:pt x="207044" y="357789"/>
                  <a:pt x="213911" y="369476"/>
                </a:cubicBezTo>
                <a:cubicBezTo>
                  <a:pt x="218969" y="378106"/>
                  <a:pt x="224284" y="386897"/>
                  <a:pt x="229771" y="395774"/>
                </a:cubicBezTo>
                <a:lnTo>
                  <a:pt x="129091" y="372267"/>
                </a:lnTo>
                <a:cubicBezTo>
                  <a:pt x="128967" y="369828"/>
                  <a:pt x="129025" y="367399"/>
                  <a:pt x="128596" y="364952"/>
                </a:cubicBezTo>
                <a:cubicBezTo>
                  <a:pt x="122633" y="330833"/>
                  <a:pt x="89258" y="309345"/>
                  <a:pt x="53968" y="316917"/>
                </a:cubicBezTo>
                <a:cubicBezTo>
                  <a:pt x="18725" y="324546"/>
                  <a:pt x="-5011" y="358341"/>
                  <a:pt x="904" y="392441"/>
                </a:cubicBezTo>
                <a:cubicBezTo>
                  <a:pt x="6847" y="426502"/>
                  <a:pt x="40223" y="448048"/>
                  <a:pt x="75494" y="440418"/>
                </a:cubicBezTo>
                <a:cubicBezTo>
                  <a:pt x="103850" y="434332"/>
                  <a:pt x="124462" y="411205"/>
                  <a:pt x="128482" y="384659"/>
                </a:cubicBezTo>
                <a:lnTo>
                  <a:pt x="239096" y="410462"/>
                </a:lnTo>
                <a:cubicBezTo>
                  <a:pt x="272976" y="463621"/>
                  <a:pt x="314524" y="520180"/>
                  <a:pt x="365226" y="575883"/>
                </a:cubicBezTo>
                <a:lnTo>
                  <a:pt x="265604" y="574073"/>
                </a:lnTo>
                <a:cubicBezTo>
                  <a:pt x="266413" y="567977"/>
                  <a:pt x="266632" y="561776"/>
                  <a:pt x="265546" y="555509"/>
                </a:cubicBezTo>
                <a:cubicBezTo>
                  <a:pt x="259584" y="521447"/>
                  <a:pt x="226199" y="499959"/>
                  <a:pt x="190956" y="507531"/>
                </a:cubicBezTo>
                <a:cubicBezTo>
                  <a:pt x="155685" y="515104"/>
                  <a:pt x="131911" y="548908"/>
                  <a:pt x="137873" y="582998"/>
                </a:cubicBezTo>
                <a:cubicBezTo>
                  <a:pt x="143769" y="617059"/>
                  <a:pt x="177202" y="638605"/>
                  <a:pt x="212454" y="631032"/>
                </a:cubicBezTo>
                <a:cubicBezTo>
                  <a:pt x="236857" y="625756"/>
                  <a:pt x="255469" y="607830"/>
                  <a:pt x="262822" y="586046"/>
                </a:cubicBezTo>
                <a:lnTo>
                  <a:pt x="376665" y="588113"/>
                </a:lnTo>
                <a:cubicBezTo>
                  <a:pt x="405231" y="618602"/>
                  <a:pt x="436558" y="648654"/>
                  <a:pt x="470810" y="677648"/>
                </a:cubicBezTo>
                <a:lnTo>
                  <a:pt x="470753" y="678048"/>
                </a:lnTo>
                <a:lnTo>
                  <a:pt x="471344" y="678095"/>
                </a:lnTo>
                <a:cubicBezTo>
                  <a:pt x="484679" y="689373"/>
                  <a:pt x="498480" y="700441"/>
                  <a:pt x="512720" y="711338"/>
                </a:cubicBezTo>
                <a:lnTo>
                  <a:pt x="411279" y="709471"/>
                </a:lnTo>
                <a:cubicBezTo>
                  <a:pt x="411917" y="703775"/>
                  <a:pt x="412060" y="697984"/>
                  <a:pt x="411041" y="692135"/>
                </a:cubicBezTo>
                <a:cubicBezTo>
                  <a:pt x="405107" y="657988"/>
                  <a:pt x="371731" y="636500"/>
                  <a:pt x="336432" y="644072"/>
                </a:cubicBezTo>
                <a:cubicBezTo>
                  <a:pt x="301189" y="651645"/>
                  <a:pt x="277434" y="685477"/>
                  <a:pt x="283368" y="719596"/>
                </a:cubicBezTo>
                <a:cubicBezTo>
                  <a:pt x="289302" y="753724"/>
                  <a:pt x="322706" y="775203"/>
                  <a:pt x="357977" y="767573"/>
                </a:cubicBezTo>
                <a:cubicBezTo>
                  <a:pt x="382828" y="762220"/>
                  <a:pt x="401678" y="743789"/>
                  <a:pt x="408736" y="721501"/>
                </a:cubicBezTo>
                <a:lnTo>
                  <a:pt x="521817" y="723558"/>
                </a:lnTo>
                <a:lnTo>
                  <a:pt x="522160" y="718586"/>
                </a:lnTo>
                <a:cubicBezTo>
                  <a:pt x="573785" y="757172"/>
                  <a:pt x="631135" y="792986"/>
                  <a:pt x="695057" y="823904"/>
                </a:cubicBezTo>
                <a:lnTo>
                  <a:pt x="700944" y="813017"/>
                </a:lnTo>
                <a:cubicBezTo>
                  <a:pt x="618076" y="772926"/>
                  <a:pt x="546182" y="724587"/>
                  <a:pt x="483878" y="672485"/>
                </a:cubicBezTo>
                <a:close/>
              </a:path>
            </a:pathLst>
          </a:cu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noProof="0" dirty="0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233363DE-8113-4B36-8456-44BB62FDC1F0}"/>
              </a:ext>
            </a:extLst>
          </p:cNvPr>
          <p:cNvSpPr/>
          <p:nvPr userDrawn="1"/>
        </p:nvSpPr>
        <p:spPr>
          <a:xfrm rot="21000000">
            <a:off x="8164953" y="5452662"/>
            <a:ext cx="293247" cy="293247"/>
          </a:xfrm>
          <a:prstGeom prst="star5">
            <a:avLst/>
          </a:prstGeom>
          <a:gradFill>
            <a:gsLst>
              <a:gs pos="0">
                <a:srgbClr val="E1C148"/>
              </a:gs>
              <a:gs pos="50000">
                <a:schemeClr val="accent1"/>
              </a:gs>
              <a:gs pos="25000">
                <a:srgbClr val="F6DD91"/>
              </a:gs>
              <a:gs pos="75000">
                <a:srgbClr val="A46A2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EB57B41-9167-4DD3-962A-3EEF2C9BA80D}"/>
              </a:ext>
            </a:extLst>
          </p:cNvPr>
          <p:cNvSpPr/>
          <p:nvPr userDrawn="1"/>
        </p:nvSpPr>
        <p:spPr>
          <a:xfrm rot="21000000" flipH="1">
            <a:off x="8709329" y="5488092"/>
            <a:ext cx="1081453" cy="1089000"/>
          </a:xfrm>
          <a:custGeom>
            <a:avLst/>
            <a:gdLst>
              <a:gd name="connsiteX0" fmla="*/ 0 w 893763"/>
              <a:gd name="connsiteY0" fmla="*/ 0 h 900000"/>
              <a:gd name="connsiteX1" fmla="*/ 893763 w 893763"/>
              <a:gd name="connsiteY1" fmla="*/ 0 h 900000"/>
              <a:gd name="connsiteX2" fmla="*/ 893763 w 893763"/>
              <a:gd name="connsiteY2" fmla="*/ 900000 h 900000"/>
              <a:gd name="connsiteX3" fmla="*/ 0 w 893763"/>
              <a:gd name="connsiteY3" fmla="*/ 900000 h 900000"/>
              <a:gd name="connsiteX4" fmla="*/ 310302 w 893763"/>
              <a:gd name="connsiteY4" fmla="*/ 45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63" h="900000">
                <a:moveTo>
                  <a:pt x="0" y="0"/>
                </a:moveTo>
                <a:lnTo>
                  <a:pt x="893763" y="0"/>
                </a:lnTo>
                <a:lnTo>
                  <a:pt x="893763" y="900000"/>
                </a:lnTo>
                <a:lnTo>
                  <a:pt x="0" y="900000"/>
                </a:lnTo>
                <a:lnTo>
                  <a:pt x="310302" y="450000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348DAEF-1D96-432F-9439-B34D87EA812F}"/>
              </a:ext>
            </a:extLst>
          </p:cNvPr>
          <p:cNvSpPr/>
          <p:nvPr userDrawn="1"/>
        </p:nvSpPr>
        <p:spPr>
          <a:xfrm rot="10200000">
            <a:off x="9138343" y="6220543"/>
            <a:ext cx="508391" cy="289910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FD21CC9-A82F-4C32-91FD-FE755706600F}"/>
              </a:ext>
            </a:extLst>
          </p:cNvPr>
          <p:cNvSpPr/>
          <p:nvPr userDrawn="1"/>
        </p:nvSpPr>
        <p:spPr>
          <a:xfrm rot="21000000" flipH="1">
            <a:off x="9036268" y="5299053"/>
            <a:ext cx="893763" cy="900000"/>
          </a:xfrm>
          <a:custGeom>
            <a:avLst/>
            <a:gdLst>
              <a:gd name="connsiteX0" fmla="*/ 0 w 893763"/>
              <a:gd name="connsiteY0" fmla="*/ 0 h 900000"/>
              <a:gd name="connsiteX1" fmla="*/ 893763 w 893763"/>
              <a:gd name="connsiteY1" fmla="*/ 0 h 900000"/>
              <a:gd name="connsiteX2" fmla="*/ 893763 w 893763"/>
              <a:gd name="connsiteY2" fmla="*/ 900000 h 900000"/>
              <a:gd name="connsiteX3" fmla="*/ 0 w 893763"/>
              <a:gd name="connsiteY3" fmla="*/ 900000 h 900000"/>
              <a:gd name="connsiteX4" fmla="*/ 310302 w 893763"/>
              <a:gd name="connsiteY4" fmla="*/ 45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63" h="900000">
                <a:moveTo>
                  <a:pt x="0" y="0"/>
                </a:moveTo>
                <a:lnTo>
                  <a:pt x="893763" y="0"/>
                </a:lnTo>
                <a:lnTo>
                  <a:pt x="893763" y="900000"/>
                </a:lnTo>
                <a:lnTo>
                  <a:pt x="0" y="900000"/>
                </a:lnTo>
                <a:lnTo>
                  <a:pt x="310302" y="450000"/>
                </a:lnTo>
                <a:close/>
              </a:path>
            </a:pathLst>
          </a:custGeom>
          <a:gradFill>
            <a:gsLst>
              <a:gs pos="48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0" name="Ribbons" descr="Ribbons">
            <a:extLst>
              <a:ext uri="{FF2B5EF4-FFF2-40B4-BE49-F238E27FC236}">
                <a16:creationId xmlns:a16="http://schemas.microsoft.com/office/drawing/2014/main" id="{FBCC0F78-B6ED-48A9-92BB-69F77C852D36}"/>
              </a:ext>
            </a:extLst>
          </p:cNvPr>
          <p:cNvGrpSpPr/>
          <p:nvPr userDrawn="1"/>
        </p:nvGrpSpPr>
        <p:grpSpPr>
          <a:xfrm>
            <a:off x="-48640" y="4249540"/>
            <a:ext cx="1271577" cy="1831817"/>
            <a:chOff x="-48640" y="4249540"/>
            <a:chExt cx="1271577" cy="183181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EA2EE-9684-406C-98AE-8DD07CDA6D69}"/>
                </a:ext>
              </a:extLst>
            </p:cNvPr>
            <p:cNvSpPr/>
            <p:nvPr userDrawn="1"/>
          </p:nvSpPr>
          <p:spPr>
            <a:xfrm rot="10200000">
              <a:off x="11227" y="4723924"/>
              <a:ext cx="345583" cy="158792"/>
            </a:xfrm>
            <a:custGeom>
              <a:avLst/>
              <a:gdLst>
                <a:gd name="connsiteX0" fmla="*/ 0 w 345583"/>
                <a:gd name="connsiteY0" fmla="*/ 158792 h 158792"/>
                <a:gd name="connsiteX1" fmla="*/ 27999 w 345583"/>
                <a:gd name="connsiteY1" fmla="*/ 0 h 158792"/>
                <a:gd name="connsiteX2" fmla="*/ 345583 w 345583"/>
                <a:gd name="connsiteY2" fmla="*/ 158792 h 1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83" h="158792">
                  <a:moveTo>
                    <a:pt x="0" y="158792"/>
                  </a:moveTo>
                  <a:lnTo>
                    <a:pt x="27999" y="0"/>
                  </a:lnTo>
                  <a:lnTo>
                    <a:pt x="345583" y="1587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7D4537-C431-4802-8CCB-93A1E7674C0D}"/>
                </a:ext>
              </a:extLst>
            </p:cNvPr>
            <p:cNvSpPr/>
            <p:nvPr userDrawn="1"/>
          </p:nvSpPr>
          <p:spPr>
            <a:xfrm rot="10200000">
              <a:off x="11226" y="5326752"/>
              <a:ext cx="345583" cy="158792"/>
            </a:xfrm>
            <a:custGeom>
              <a:avLst/>
              <a:gdLst>
                <a:gd name="connsiteX0" fmla="*/ 0 w 345583"/>
                <a:gd name="connsiteY0" fmla="*/ 158792 h 158792"/>
                <a:gd name="connsiteX1" fmla="*/ 27999 w 345583"/>
                <a:gd name="connsiteY1" fmla="*/ 0 h 158792"/>
                <a:gd name="connsiteX2" fmla="*/ 345583 w 345583"/>
                <a:gd name="connsiteY2" fmla="*/ 158792 h 1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83" h="158792">
                  <a:moveTo>
                    <a:pt x="0" y="158792"/>
                  </a:moveTo>
                  <a:lnTo>
                    <a:pt x="27999" y="0"/>
                  </a:lnTo>
                  <a:lnTo>
                    <a:pt x="345583" y="1587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31BA7F-ED50-4892-891F-9B8441F6CA9D}"/>
                </a:ext>
              </a:extLst>
            </p:cNvPr>
            <p:cNvSpPr/>
            <p:nvPr userDrawn="1"/>
          </p:nvSpPr>
          <p:spPr>
            <a:xfrm rot="10200000">
              <a:off x="11226" y="5922565"/>
              <a:ext cx="345583" cy="158792"/>
            </a:xfrm>
            <a:custGeom>
              <a:avLst/>
              <a:gdLst>
                <a:gd name="connsiteX0" fmla="*/ 0 w 345583"/>
                <a:gd name="connsiteY0" fmla="*/ 158792 h 158792"/>
                <a:gd name="connsiteX1" fmla="*/ 27999 w 345583"/>
                <a:gd name="connsiteY1" fmla="*/ 0 h 158792"/>
                <a:gd name="connsiteX2" fmla="*/ 345583 w 345583"/>
                <a:gd name="connsiteY2" fmla="*/ 158792 h 158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83" h="158792">
                  <a:moveTo>
                    <a:pt x="0" y="158792"/>
                  </a:moveTo>
                  <a:lnTo>
                    <a:pt x="27999" y="0"/>
                  </a:lnTo>
                  <a:lnTo>
                    <a:pt x="345583" y="1587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1A8433-E20E-4869-A74A-40FB6B8E743A}"/>
                </a:ext>
              </a:extLst>
            </p:cNvPr>
            <p:cNvSpPr/>
            <p:nvPr userDrawn="1"/>
          </p:nvSpPr>
          <p:spPr>
            <a:xfrm rot="21000000" flipH="1">
              <a:off x="-48640" y="5401873"/>
              <a:ext cx="1271577" cy="449738"/>
            </a:xfrm>
            <a:custGeom>
              <a:avLst/>
              <a:gdLst>
                <a:gd name="connsiteX0" fmla="*/ 0 w 1271577"/>
                <a:gd name="connsiteY0" fmla="*/ 0 h 449738"/>
                <a:gd name="connsiteX1" fmla="*/ 232213 w 1271577"/>
                <a:gd name="connsiteY1" fmla="*/ 224869 h 449738"/>
                <a:gd name="connsiteX2" fmla="*/ 0 w 1271577"/>
                <a:gd name="connsiteY2" fmla="*/ 449738 h 449738"/>
                <a:gd name="connsiteX3" fmla="*/ 575208 w 1271577"/>
                <a:gd name="connsiteY3" fmla="*/ 449738 h 449738"/>
                <a:gd name="connsiteX4" fmla="*/ 668843 w 1271577"/>
                <a:gd name="connsiteY4" fmla="*/ 449738 h 449738"/>
                <a:gd name="connsiteX5" fmla="*/ 1271577 w 1271577"/>
                <a:gd name="connsiteY5" fmla="*/ 449738 h 449738"/>
                <a:gd name="connsiteX6" fmla="*/ 1192276 w 1271577"/>
                <a:gd name="connsiteY6" fmla="*/ 0 h 449738"/>
                <a:gd name="connsiteX7" fmla="*/ 668843 w 1271577"/>
                <a:gd name="connsiteY7" fmla="*/ 0 h 449738"/>
                <a:gd name="connsiteX8" fmla="*/ 575208 w 1271577"/>
                <a:gd name="connsiteY8" fmla="*/ 0 h 4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577" h="449738">
                  <a:moveTo>
                    <a:pt x="0" y="0"/>
                  </a:moveTo>
                  <a:lnTo>
                    <a:pt x="232213" y="224869"/>
                  </a:lnTo>
                  <a:lnTo>
                    <a:pt x="0" y="449738"/>
                  </a:lnTo>
                  <a:lnTo>
                    <a:pt x="575208" y="449738"/>
                  </a:lnTo>
                  <a:lnTo>
                    <a:pt x="668843" y="449738"/>
                  </a:lnTo>
                  <a:lnTo>
                    <a:pt x="1271577" y="449738"/>
                  </a:lnTo>
                  <a:lnTo>
                    <a:pt x="1192276" y="0"/>
                  </a:lnTo>
                  <a:lnTo>
                    <a:pt x="668843" y="0"/>
                  </a:lnTo>
                  <a:lnTo>
                    <a:pt x="575208" y="0"/>
                  </a:lnTo>
                  <a:close/>
                </a:path>
              </a:pathLst>
            </a:custGeom>
            <a:gradFill>
              <a:gsLst>
                <a:gs pos="0">
                  <a:srgbClr val="E1C148"/>
                </a:gs>
                <a:gs pos="50000">
                  <a:schemeClr val="accent1"/>
                </a:gs>
                <a:gs pos="25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>
              <a:outerShdw blurRad="127000" dist="101600" dir="48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605682-96E1-43F5-A71F-899A2C04F53E}"/>
                </a:ext>
              </a:extLst>
            </p:cNvPr>
            <p:cNvSpPr/>
            <p:nvPr userDrawn="1"/>
          </p:nvSpPr>
          <p:spPr>
            <a:xfrm rot="21000000" flipH="1">
              <a:off x="-46495" y="4825706"/>
              <a:ext cx="988966" cy="449738"/>
            </a:xfrm>
            <a:custGeom>
              <a:avLst/>
              <a:gdLst>
                <a:gd name="connsiteX0" fmla="*/ 0 w 988966"/>
                <a:gd name="connsiteY0" fmla="*/ 0 h 449738"/>
                <a:gd name="connsiteX1" fmla="*/ 232213 w 988966"/>
                <a:gd name="connsiteY1" fmla="*/ 224869 h 449738"/>
                <a:gd name="connsiteX2" fmla="*/ 0 w 988966"/>
                <a:gd name="connsiteY2" fmla="*/ 449738 h 449738"/>
                <a:gd name="connsiteX3" fmla="*/ 575208 w 988966"/>
                <a:gd name="connsiteY3" fmla="*/ 449738 h 449738"/>
                <a:gd name="connsiteX4" fmla="*/ 668843 w 988966"/>
                <a:gd name="connsiteY4" fmla="*/ 449738 h 449738"/>
                <a:gd name="connsiteX5" fmla="*/ 988966 w 988966"/>
                <a:gd name="connsiteY5" fmla="*/ 449738 h 449738"/>
                <a:gd name="connsiteX6" fmla="*/ 909665 w 988966"/>
                <a:gd name="connsiteY6" fmla="*/ 0 h 449738"/>
                <a:gd name="connsiteX7" fmla="*/ 668843 w 988966"/>
                <a:gd name="connsiteY7" fmla="*/ 0 h 449738"/>
                <a:gd name="connsiteX8" fmla="*/ 575208 w 988966"/>
                <a:gd name="connsiteY8" fmla="*/ 0 h 4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66" h="449738">
                  <a:moveTo>
                    <a:pt x="0" y="0"/>
                  </a:moveTo>
                  <a:lnTo>
                    <a:pt x="232213" y="224869"/>
                  </a:lnTo>
                  <a:lnTo>
                    <a:pt x="0" y="449738"/>
                  </a:lnTo>
                  <a:lnTo>
                    <a:pt x="575208" y="449738"/>
                  </a:lnTo>
                  <a:lnTo>
                    <a:pt x="668843" y="449738"/>
                  </a:lnTo>
                  <a:lnTo>
                    <a:pt x="988966" y="449738"/>
                  </a:lnTo>
                  <a:lnTo>
                    <a:pt x="909665" y="0"/>
                  </a:lnTo>
                  <a:lnTo>
                    <a:pt x="668843" y="0"/>
                  </a:lnTo>
                  <a:lnTo>
                    <a:pt x="575208" y="0"/>
                  </a:ln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19000">
                  <a:srgbClr val="F6DD91"/>
                </a:gs>
                <a:gs pos="75000">
                  <a:srgbClr val="A46A24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>
              <a:outerShdw blurRad="127000" dist="101600" dir="48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032CC2-07A7-4A48-BE16-CD6D8A859CB2}"/>
                </a:ext>
              </a:extLst>
            </p:cNvPr>
            <p:cNvSpPr/>
            <p:nvPr userDrawn="1"/>
          </p:nvSpPr>
          <p:spPr>
            <a:xfrm rot="21000000" flipH="1">
              <a:off x="-44348" y="4249540"/>
              <a:ext cx="706351" cy="449738"/>
            </a:xfrm>
            <a:custGeom>
              <a:avLst/>
              <a:gdLst>
                <a:gd name="connsiteX0" fmla="*/ 0 w 706351"/>
                <a:gd name="connsiteY0" fmla="*/ 0 h 449738"/>
                <a:gd name="connsiteX1" fmla="*/ 232213 w 706351"/>
                <a:gd name="connsiteY1" fmla="*/ 224869 h 449738"/>
                <a:gd name="connsiteX2" fmla="*/ 0 w 706351"/>
                <a:gd name="connsiteY2" fmla="*/ 449738 h 449738"/>
                <a:gd name="connsiteX3" fmla="*/ 575208 w 706351"/>
                <a:gd name="connsiteY3" fmla="*/ 449738 h 449738"/>
                <a:gd name="connsiteX4" fmla="*/ 668843 w 706351"/>
                <a:gd name="connsiteY4" fmla="*/ 449738 h 449738"/>
                <a:gd name="connsiteX5" fmla="*/ 706351 w 706351"/>
                <a:gd name="connsiteY5" fmla="*/ 449738 h 449738"/>
                <a:gd name="connsiteX6" fmla="*/ 627050 w 706351"/>
                <a:gd name="connsiteY6" fmla="*/ 0 h 449738"/>
                <a:gd name="connsiteX7" fmla="*/ 575208 w 706351"/>
                <a:gd name="connsiteY7" fmla="*/ 0 h 4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6351" h="449738">
                  <a:moveTo>
                    <a:pt x="0" y="0"/>
                  </a:moveTo>
                  <a:lnTo>
                    <a:pt x="232213" y="224869"/>
                  </a:lnTo>
                  <a:lnTo>
                    <a:pt x="0" y="449738"/>
                  </a:lnTo>
                  <a:lnTo>
                    <a:pt x="575208" y="449738"/>
                  </a:lnTo>
                  <a:lnTo>
                    <a:pt x="668843" y="449738"/>
                  </a:lnTo>
                  <a:lnTo>
                    <a:pt x="706351" y="449738"/>
                  </a:lnTo>
                  <a:lnTo>
                    <a:pt x="627050" y="0"/>
                  </a:lnTo>
                  <a:lnTo>
                    <a:pt x="575208" y="0"/>
                  </a:lnTo>
                  <a:close/>
                </a:path>
              </a:pathLst>
            </a:custGeom>
            <a:gradFill>
              <a:gsLst>
                <a:gs pos="30000">
                  <a:schemeClr val="accent1"/>
                </a:gs>
                <a:gs pos="0">
                  <a:srgbClr val="F6DD91"/>
                </a:gs>
                <a:gs pos="65000">
                  <a:srgbClr val="A46A24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>
              <a:outerShdw blurRad="127000" dist="101600" dir="48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43" name="Placeholder: Company Name">
            <a:extLst>
              <a:ext uri="{FF2B5EF4-FFF2-40B4-BE49-F238E27FC236}">
                <a16:creationId xmlns:a16="http://schemas.microsoft.com/office/drawing/2014/main" id="{CCA17377-5D04-4E9B-AA49-EFD8CC88F5E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04279" y="1254294"/>
            <a:ext cx="8049842" cy="47307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800" b="1" spc="-100" baseline="0">
                <a:solidFill>
                  <a:schemeClr val="bg1">
                    <a:lumMod val="85000"/>
                  </a:schemeClr>
                </a:solidFill>
              </a:defRPr>
            </a:lvl1pPr>
            <a:lvl2pPr marL="400789" indent="0" algn="ctr">
              <a:buNone/>
              <a:defRPr/>
            </a:lvl2pPr>
            <a:lvl3pPr marL="801578" indent="0" algn="ctr">
              <a:buNone/>
              <a:defRPr/>
            </a:lvl3pPr>
            <a:lvl4pPr marL="1202368" indent="0" algn="ctr">
              <a:buNone/>
              <a:defRPr/>
            </a:lvl4pPr>
            <a:lvl5pPr marL="1603156" indent="0" algn="ctr">
              <a:buNone/>
              <a:defRPr/>
            </a:lvl5pPr>
          </a:lstStyle>
          <a:p>
            <a:pPr lvl="0"/>
            <a:r>
              <a:rPr lang="en-US" noProof="0" dirty="0"/>
              <a:t>Company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5DAD4-3833-4364-A424-8653B4CDF8F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91515" y="2618751"/>
            <a:ext cx="8675370" cy="1685949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70000"/>
              </a:lnSpc>
              <a:defRPr sz="5400" b="1" spc="-1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noProof="1"/>
              <a:t>Enter </a:t>
            </a:r>
            <a:br>
              <a:rPr lang="en-US" noProof="1"/>
            </a:br>
            <a:r>
              <a:rPr lang="en-US" noProof="1"/>
              <a:t>Full Name</a:t>
            </a:r>
          </a:p>
        </p:txBody>
      </p:sp>
      <p:sp>
        <p:nvSpPr>
          <p:cNvPr id="47" name="Placeholder: Course Name">
            <a:extLst>
              <a:ext uri="{FF2B5EF4-FFF2-40B4-BE49-F238E27FC236}">
                <a16:creationId xmlns:a16="http://schemas.microsoft.com/office/drawing/2014/main" id="{EA962FF5-522E-4FD1-A5C4-D02796D4E8E5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729586" y="4973938"/>
            <a:ext cx="6599228" cy="50511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800" b="1" spc="-1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Course Name</a:t>
            </a:r>
          </a:p>
        </p:txBody>
      </p:sp>
      <p:sp>
        <p:nvSpPr>
          <p:cNvPr id="49" name="Placeholder: Date">
            <a:extLst>
              <a:ext uri="{FF2B5EF4-FFF2-40B4-BE49-F238E27FC236}">
                <a16:creationId xmlns:a16="http://schemas.microsoft.com/office/drawing/2014/main" id="{C555F69F-8A23-43EA-B4CD-24AAAE507E4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36731" y="5406701"/>
            <a:ext cx="1332000" cy="180000"/>
          </a:xfr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Month DD, 20YY</a:t>
            </a:r>
          </a:p>
        </p:txBody>
      </p:sp>
      <p:sp>
        <p:nvSpPr>
          <p:cNvPr id="45" name="Placeholder: Signed Name">
            <a:extLst>
              <a:ext uri="{FF2B5EF4-FFF2-40B4-BE49-F238E27FC236}">
                <a16:creationId xmlns:a16="http://schemas.microsoft.com/office/drawing/2014/main" id="{55D29D2F-7185-469D-A73D-29843385AB7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52126" y="6134189"/>
            <a:ext cx="2394816" cy="268957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Full Name</a:t>
            </a:r>
          </a:p>
        </p:txBody>
      </p:sp>
      <p:sp>
        <p:nvSpPr>
          <p:cNvPr id="51" name="Placeholder: Badge Header">
            <a:extLst>
              <a:ext uri="{FF2B5EF4-FFF2-40B4-BE49-F238E27FC236}">
                <a16:creationId xmlns:a16="http://schemas.microsoft.com/office/drawing/2014/main" id="{E8E61543-8CE5-438E-BBE1-30472EB255DF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99315" y="5629831"/>
            <a:ext cx="1800225" cy="690181"/>
          </a:xfrm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 b="1" cap="all" spc="-170" baseline="0">
                <a:gradFill>
                  <a:gsLst>
                    <a:gs pos="0">
                      <a:srgbClr val="E1C148"/>
                    </a:gs>
                    <a:gs pos="50000">
                      <a:schemeClr val="accent1"/>
                    </a:gs>
                    <a:gs pos="25000">
                      <a:srgbClr val="F6DD91"/>
                    </a:gs>
                    <a:gs pos="75000">
                      <a:srgbClr val="A46A24"/>
                    </a:gs>
                    <a:gs pos="100000">
                      <a:schemeClr val="accent1"/>
                    </a:gs>
                  </a:gsLst>
                  <a:lin ang="3600000" scaled="0"/>
                </a:gradFill>
                <a:latin typeface="+mj-lt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55" name="Placeholder Badge Text">
            <a:extLst>
              <a:ext uri="{FF2B5EF4-FFF2-40B4-BE49-F238E27FC236}">
                <a16:creationId xmlns:a16="http://schemas.microsoft.com/office/drawing/2014/main" id="{5B2918A6-1C76-413B-83DB-BBFB1B0D8AC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99427" y="6251708"/>
            <a:ext cx="1800000" cy="651702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rgbClr val="E1C148"/>
                    </a:gs>
                    <a:gs pos="50000">
                      <a:schemeClr val="accent1"/>
                    </a:gs>
                    <a:gs pos="25000">
                      <a:srgbClr val="F6DD91"/>
                    </a:gs>
                    <a:gs pos="75000">
                      <a:srgbClr val="A46A24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noProof="0" dirty="0"/>
              <a:t>20YY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383E78-D1FA-4C17-B383-43C80CFD8AF4}"/>
              </a:ext>
            </a:extLst>
          </p:cNvPr>
          <p:cNvCxnSpPr/>
          <p:nvPr userDrawn="1"/>
        </p:nvCxnSpPr>
        <p:spPr>
          <a:xfrm>
            <a:off x="838265" y="6960033"/>
            <a:ext cx="3213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laceholder: Signature" descr="Signature Placeholder">
            <a:extLst>
              <a:ext uri="{FF2B5EF4-FFF2-40B4-BE49-F238E27FC236}">
                <a16:creationId xmlns:a16="http://schemas.microsoft.com/office/drawing/2014/main" id="{3624E386-B4DD-4992-82EA-4F9646B12FC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851076" y="6352544"/>
            <a:ext cx="1342974" cy="874387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Signature Here or Leave Empty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E9A44AC5-0085-4938-8EDE-68000B7434F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367089" y="1622152"/>
            <a:ext cx="5321808" cy="530352"/>
          </a:xfr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en-US" sz="2800" spc="-100" smtClean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algn="ctr"/>
            <a:r>
              <a:rPr lang="en-US" sz="2800" spc="-100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Certificate of Completion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786293C8-DCC0-43B2-A2E8-9841133D980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06576" y="2042657"/>
            <a:ext cx="1845377" cy="341632"/>
          </a:xfrm>
        </p:spPr>
        <p:txBody>
          <a:bodyPr wrap="none">
            <a:spAutoFit/>
          </a:bodyPr>
          <a:lstStyle>
            <a:lvl1pPr marL="0" indent="0" algn="ctr">
              <a:buNone/>
              <a:defRPr lang="en-US" sz="1800" spc="-100" noProof="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</a:lstStyle>
          <a:p>
            <a:pPr marL="0" lvl="0" algn="ctr" defTabSz="914400"/>
            <a:r>
              <a:rPr lang="en-US" spc="-100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is hereby granted to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E6D0EDC-5C27-4054-9F99-AF2B409FAA12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31573" y="4513700"/>
            <a:ext cx="7799832" cy="502920"/>
          </a:xfr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en-US" sz="2800" spc="-100" noProof="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</a:lstStyle>
          <a:p>
            <a:pPr algn="ctr"/>
            <a:r>
              <a:rPr lang="en-US" sz="2800" spc="-100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to certify that they completed to satisfaction</a:t>
            </a:r>
            <a:endParaRPr lang="en-US" sz="2800" b="1" spc="-100" noProof="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AB1AEA8-A639-41B1-90FC-B0D76236C64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98300" y="6072692"/>
            <a:ext cx="1069524" cy="341632"/>
          </a:xfrm>
        </p:spPr>
        <p:txBody>
          <a:bodyPr wrap="none">
            <a:spAutoFit/>
          </a:bodyPr>
          <a:lstStyle>
            <a:lvl1pPr marL="0" indent="0">
              <a:buNone/>
              <a:defRPr lang="en-US" sz="1800" spc="-100" noProof="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defRPr>
            </a:lvl1pPr>
          </a:lstStyle>
          <a:p>
            <a:r>
              <a:rPr lang="en-US" noProof="0" dirty="0">
                <a:latin typeface="Sabon Next LT" panose="02000500000000000000" pitchFamily="2" charset="0"/>
                <a:cs typeface="Sabon Next LT" panose="02000500000000000000" pitchFamily="2" charset="0"/>
              </a:rPr>
              <a:t>Signed by: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8372E225-D0C1-4911-B902-42E0EC0730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15349" y="5372540"/>
            <a:ext cx="800360" cy="21639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Granted:</a:t>
            </a:r>
          </a:p>
        </p:txBody>
      </p:sp>
    </p:spTree>
    <p:extLst>
      <p:ext uri="{BB962C8B-B14F-4D97-AF65-F5344CB8AC3E}">
        <p14:creationId xmlns:p14="http://schemas.microsoft.com/office/powerpoint/2010/main" val="30836382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3BBF1-8821-4729-BF53-5DC1C706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A642-C930-4769-9D84-635E83C3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3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9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801578" rtl="0" eaLnBrk="1" latinLnBrk="0" hangingPunct="1">
        <a:lnSpc>
          <a:spcPct val="90000"/>
        </a:lnSpc>
        <a:spcBef>
          <a:spcPct val="0"/>
        </a:spcBef>
        <a:buNone/>
        <a:defRPr sz="385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394" indent="-200394" algn="l" defTabSz="801578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4" kern="1200">
          <a:solidFill>
            <a:schemeClr val="tx1"/>
          </a:solidFill>
          <a:latin typeface="+mn-lt"/>
          <a:ea typeface="+mn-ea"/>
          <a:cs typeface="+mn-cs"/>
        </a:defRPr>
      </a:lvl1pPr>
      <a:lvl2pPr marL="601183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1972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402762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803550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204340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605129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3005918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406707" indent="-200394" algn="l" defTabSz="801578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789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578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368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3156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3945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734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523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6312" algn="l" defTabSz="801578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03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Containerizing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Cheuk Tng Ho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223885406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04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Animating PowerPoint with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Naomi Ceder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03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Containerizing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Jonas Neubert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03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Containerizing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Alexys Jacob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03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Containerizing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Zac Hatfield-Dodds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03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Containerizing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Wesley Chun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04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Animating PowerPoint with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Victor Stinner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04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Animating PowerPoint with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James Powell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04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Animating PowerPoint with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Alolita Sharma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Best">
            <a:extLst>
              <a:ext uri="{FF2B5EF4-FFF2-40B4-BE49-F238E27FC236}">
                <a16:creationId xmlns:a16="http://schemas.microsoft.com/office/drawing/2014/main" id="{221C439A-4AC8-4C42-8986-F34677713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315" y="5629831"/>
            <a:ext cx="1800225" cy="690181"/>
          </a:xfrm>
        </p:spPr>
        <p:txBody>
          <a:bodyPr/>
          <a:lstStyle/>
          <a:p>
            <a:r>
              <a:rPr lang="en-US" dirty="0"/>
              <a:t>Best</a:t>
            </a:r>
          </a:p>
        </p:txBody>
      </p:sp>
      <p:sp>
        <p:nvSpPr>
          <p:cNvPr id="29" name="Year">
            <a:extLst>
              <a:ext uri="{FF2B5EF4-FFF2-40B4-BE49-F238E27FC236}">
                <a16:creationId xmlns:a16="http://schemas.microsoft.com/office/drawing/2014/main" id="{E82F677B-1E04-4BAE-8947-65F9BA82D5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9427" y="6251708"/>
            <a:ext cx="1800000" cy="651702"/>
          </a:xfrm>
        </p:spPr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10" name="Signature" descr="picture placeholder">
            <a:extLst>
              <a:ext uri="{FF2B5EF4-FFF2-40B4-BE49-F238E27FC236}">
                <a16:creationId xmlns:a16="http://schemas.microsoft.com/office/drawing/2014/main" id="{B4C637A4-2F67-4F43-905C-87FDE2487B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51076" y="6352544"/>
            <a:ext cx="1342974" cy="874387"/>
          </a:xfrm>
        </p:spPr>
      </p:sp>
      <p:sp>
        <p:nvSpPr>
          <p:cNvPr id="43" name="Signatory">
            <a:extLst>
              <a:ext uri="{FF2B5EF4-FFF2-40B4-BE49-F238E27FC236}">
                <a16:creationId xmlns:a16="http://schemas.microsoft.com/office/drawing/2014/main" id="{16527ED3-ABD9-459D-8F19-4C7BA107B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2126" y="6083587"/>
            <a:ext cx="2394816" cy="268957"/>
          </a:xfrm>
        </p:spPr>
        <p:txBody>
          <a:bodyPr/>
          <a:lstStyle/>
          <a:p>
            <a:r>
              <a:rPr lang="en-US" noProof="1"/>
              <a:t>Guido von Rossum</a:t>
            </a:r>
          </a:p>
        </p:txBody>
      </p:sp>
      <p:sp>
        <p:nvSpPr>
          <p:cNvPr id="15" name="Signed By">
            <a:extLst>
              <a:ext uri="{FF2B5EF4-FFF2-40B4-BE49-F238E27FC236}">
                <a16:creationId xmlns:a16="http://schemas.microsoft.com/office/drawing/2014/main" id="{7AA2B9D8-062F-4E76-B3C7-BB5E5D061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300" y="6022090"/>
            <a:ext cx="1069524" cy="341632"/>
          </a:xfrm>
        </p:spPr>
        <p:txBody>
          <a:bodyPr/>
          <a:lstStyle/>
          <a:p>
            <a:r>
              <a:rPr lang="en-US" dirty="0"/>
              <a:t>Signed by: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6FEF2CA-67C2-492F-A34C-F0A2BF06C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6731" y="5406701"/>
            <a:ext cx="1332000" cy="180000"/>
          </a:xfrm>
        </p:spPr>
        <p:txBody>
          <a:bodyPr/>
          <a:lstStyle/>
          <a:p>
            <a:pPr/>
            <a:r>
              <a:rPr lang="en-US" dirty="0"/>
              <a:t>04 Oct 2020</a:t>
            </a:r>
          </a:p>
        </p:txBody>
      </p:sp>
      <p:sp>
        <p:nvSpPr>
          <p:cNvPr id="16" name="Dated">
            <a:extLst>
              <a:ext uri="{FF2B5EF4-FFF2-40B4-BE49-F238E27FC236}">
                <a16:creationId xmlns:a16="http://schemas.microsoft.com/office/drawing/2014/main" id="{D756C3A7-4BAA-464E-BD1C-E6F3B8128A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7545" y="5370311"/>
            <a:ext cx="800360" cy="21639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Granted:</a:t>
            </a:r>
          </a:p>
        </p:txBody>
      </p:sp>
      <p:sp>
        <p:nvSpPr>
          <p:cNvPr id="76" name="Course">
            <a:extLst>
              <a:ext uri="{FF2B5EF4-FFF2-40B4-BE49-F238E27FC236}">
                <a16:creationId xmlns:a16="http://schemas.microsoft.com/office/drawing/2014/main" id="{74B15B43-C67A-4B6A-B3C0-CBC61ECA4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9586" y="4795527"/>
            <a:ext cx="6599228" cy="505115"/>
          </a:xfrm>
        </p:spPr>
        <p:txBody>
          <a:bodyPr>
            <a:normAutofit/>
          </a:bodyPr>
          <a:lstStyle/>
          <a:p>
            <a:pPr/>
            <a:r>
              <a:rPr/>
              <a:t>Animating PowerPoint with Python</a:t>
            </a:r>
            <a:endParaRPr lang="en-US" dirty="0"/>
          </a:p>
        </p:txBody>
      </p:sp>
      <p:sp>
        <p:nvSpPr>
          <p:cNvPr id="13" name="Purpose">
            <a:extLst>
              <a:ext uri="{FF2B5EF4-FFF2-40B4-BE49-F238E27FC236}">
                <a16:creationId xmlns:a16="http://schemas.microsoft.com/office/drawing/2014/main" id="{2268977A-6DDD-43AC-A9D3-FE2ECA2736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1573" y="4335289"/>
            <a:ext cx="7799832" cy="502920"/>
          </a:xfrm>
        </p:spPr>
        <p:txBody>
          <a:bodyPr/>
          <a:lstStyle/>
          <a:p>
            <a:r>
              <a:rPr lang="en-US" dirty="0"/>
              <a:t>to certify that they completed the workshop</a:t>
            </a:r>
          </a:p>
        </p:txBody>
      </p:sp>
      <p:sp>
        <p:nvSpPr>
          <p:cNvPr id="4" name="Name">
            <a:extLst>
              <a:ext uri="{FF2B5EF4-FFF2-40B4-BE49-F238E27FC236}">
                <a16:creationId xmlns:a16="http://schemas.microsoft.com/office/drawing/2014/main" id="{799315A6-6DEB-4E88-B5E2-60C5B7E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2618751"/>
            <a:ext cx="8675370" cy="1685949"/>
          </a:xfrm>
        </p:spPr>
        <p:txBody>
          <a:bodyPr/>
          <a:lstStyle/>
          <a:p>
            <a:pPr/>
            <a:r>
              <a:rPr lang="en-US" noProof="1"/>
              <a:t>Terri Oda</a:t>
            </a:r>
            <a:br>
              <a:rPr lang="en-US" noProof="1"/>
            </a:br>
          </a:p>
        </p:txBody>
      </p:sp>
      <p:sp>
        <p:nvSpPr>
          <p:cNvPr id="12" name="Granted">
            <a:extLst>
              <a:ext uri="{FF2B5EF4-FFF2-40B4-BE49-F238E27FC236}">
                <a16:creationId xmlns:a16="http://schemas.microsoft.com/office/drawing/2014/main" id="{676A43AB-9880-47A6-A158-1CDCC44A9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9890" y="2042657"/>
            <a:ext cx="1298753" cy="341632"/>
          </a:xfrm>
        </p:spPr>
        <p:txBody>
          <a:bodyPr/>
          <a:lstStyle/>
          <a:p>
            <a:r>
              <a:rPr lang="en-US" dirty="0"/>
              <a:t>is awarded to</a:t>
            </a:r>
          </a:p>
        </p:txBody>
      </p:sp>
      <p:sp>
        <p:nvSpPr>
          <p:cNvPr id="11" name="Certificate">
            <a:extLst>
              <a:ext uri="{FF2B5EF4-FFF2-40B4-BE49-F238E27FC236}">
                <a16:creationId xmlns:a16="http://schemas.microsoft.com/office/drawing/2014/main" id="{6B6D7809-05C4-4BB9-95CD-7E43FE914B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67089" y="1622152"/>
            <a:ext cx="5321808" cy="530352"/>
          </a:xfrm>
        </p:spPr>
        <p:txBody>
          <a:bodyPr/>
          <a:lstStyle/>
          <a:p>
            <a:r>
              <a:rPr lang="en-US" dirty="0"/>
              <a:t>This Certificate of Completion</a:t>
            </a:r>
          </a:p>
        </p:txBody>
      </p:sp>
      <p:sp>
        <p:nvSpPr>
          <p:cNvPr id="25" name="Company">
            <a:extLst>
              <a:ext uri="{FF2B5EF4-FFF2-40B4-BE49-F238E27FC236}">
                <a16:creationId xmlns:a16="http://schemas.microsoft.com/office/drawing/2014/main" id="{69E66530-BBF0-470D-A97A-75935D70E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4279" y="1254294"/>
            <a:ext cx="8049842" cy="473075"/>
          </a:xfrm>
        </p:spPr>
        <p:txBody>
          <a:bodyPr/>
          <a:lstStyle/>
          <a:p>
            <a:r>
              <a:rPr lang="en-US" dirty="0"/>
              <a:t>Gramener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 Gold Certificate">
  <a:themeElements>
    <a:clrScheme name="Custom 2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C148"/>
      </a:accent1>
      <a:accent2>
        <a:srgbClr val="F6DD90"/>
      </a:accent2>
      <a:accent3>
        <a:srgbClr val="A46A24"/>
      </a:accent3>
      <a:accent4>
        <a:srgbClr val="E7A954"/>
      </a:accent4>
      <a:accent5>
        <a:srgbClr val="C7AD63"/>
      </a:accent5>
      <a:accent6>
        <a:srgbClr val="DFD7A7"/>
      </a:accent6>
      <a:hlink>
        <a:srgbClr val="A46A24"/>
      </a:hlink>
      <a:folHlink>
        <a:srgbClr val="A46A24"/>
      </a:folHlink>
    </a:clrScheme>
    <a:fontScheme name="Custom 339">
      <a:majorFont>
        <a:latin typeface="Avenir Next LT Pro"/>
        <a:ea typeface=""/>
        <a:cs typeface=""/>
      </a:majorFont>
      <a:minorFont>
        <a:latin typeface="Sabon Nex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>
        <a:noAutofit/>
      </a:bodyPr>
      <a:lstStyle>
        <a:defPPr algn="r">
          <a:lnSpc>
            <a:spcPct val="100000"/>
          </a:lnSpc>
          <a:defRPr sz="1200" noProof="0" dirty="0">
            <a:latin typeface="Sabon Next LT" panose="02000500000000000000" pitchFamily="2" charset="0"/>
            <a:cs typeface="Sabon Next LT" panose="02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bbon" id="{C424C598-599D-46BC-B992-08DBA01579B4}" vid="{79A89117-A727-44E4-96AC-B6741A6ECB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Ribbon certificate of completion</Template>
  <TotalTime>24</TotalTime>
  <Words>33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Sabon Next LT</vt:lpstr>
      <vt:lpstr>MS Gold Certificate</vt:lpstr>
      <vt:lpstr>Alexander Martensson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Martensson</dc:title>
  <dc:creator>Anand S</dc:creator>
  <cp:lastModifiedBy>Anand S</cp:lastModifiedBy>
  <cp:revision>3</cp:revision>
  <dcterms:created xsi:type="dcterms:W3CDTF">2020-10-04T04:38:52Z</dcterms:created>
  <dcterms:modified xsi:type="dcterms:W3CDTF">2020-10-04T05:03:46Z</dcterms:modified>
</cp:coreProperties>
</file>