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1F2"/>
    <a:srgbClr val="FEC107"/>
    <a:srgbClr val="E7E8FC"/>
    <a:srgbClr val="858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399" autoAdjust="0"/>
    <p:restoredTop sz="86438"/>
  </p:normalViewPr>
  <p:slideViewPr>
    <p:cSldViewPr>
      <p:cViewPr varScale="1">
        <p:scale>
          <a:sx n="101" d="100"/>
          <a:sy n="101" d="100"/>
        </p:scale>
        <p:origin x="132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9C2A-7470-3441-BF28-E4636B74A15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AFAD-4E2D-9548-AAE0-17D6FB9F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56244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CF8D4-1E40-40C0-AE7C-378683C3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7671"/>
            <a:ext cx="11704320" cy="64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E601-A40B-4B6E-B634-DF387940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969263"/>
            <a:ext cx="11704320" cy="530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cap="none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22" userDrawn="1">
          <p15:clr>
            <a:srgbClr val="F26B43"/>
          </p15:clr>
        </p15:guide>
        <p15:guide id="2" orient="horz" pos="473" userDrawn="1">
          <p15:clr>
            <a:srgbClr val="F26B43"/>
          </p15:clr>
        </p15:guide>
        <p15:guide id="3" orient="horz" pos="69" userDrawn="1">
          <p15:clr>
            <a:srgbClr val="F26B43"/>
          </p15:clr>
        </p15:guide>
        <p15:guide id="4" pos="7511" userDrawn="1">
          <p15:clr>
            <a:srgbClr val="F26B43"/>
          </p15:clr>
        </p15:guide>
        <p15:guide id="5" pos="173" userDrawn="1">
          <p15:clr>
            <a:srgbClr val="F26B43"/>
          </p15:clr>
        </p15:guide>
        <p15:guide id="6" orient="horz" pos="3954" userDrawn="1">
          <p15:clr>
            <a:srgbClr val="F26B43"/>
          </p15:clr>
        </p15:guide>
        <p15:guide id="7" orient="horz" pos="611" userDrawn="1">
          <p15:clr>
            <a:srgbClr val="F26B43"/>
          </p15:clr>
        </p15:guide>
        <p15:guide id="8" orient="horz" pos="4251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Watch how they changed from 1999 through 2016.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1999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Other bacterial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bacterial diseases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5-9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Other disorders of the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disorders of the nervous sys.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15-1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0-2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5-3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Mental disorders due to substance 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65-74 Diseases of arteries and capillari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arteries and capillaries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Diseases of arteries and capillari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arteries and capillaries</a:t>
            </a:r>
          </a:p>
        </p:txBody>
      </p:sp>
      <p:sp>
        <p:nvSpPr>
          <p:cNvPr id="18" name="!!75-8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Diseases of arteries and capillari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arteries and capillaries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1768427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Congenital malform. of circ. sys. changed +4 ranks for age 5-9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2008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1-4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-9 Neoplasms of uncertain behaviou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Neoplasms of uncertain behaviour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0-1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20-24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25-3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65-7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85+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Metabolic disorders changed -4 ranks for age 5-9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2009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20-2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5-3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65-7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85+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Metabolic disorders changed +4 ranks for age 5-9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2010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5-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-9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0-1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5-19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20-24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65-7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85+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Congenital malform. of nervous sys. changed -3 ranks for age 1-4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2011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5-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15-19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20-2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5-3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65-7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85+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Congenital malform. of nervous sys. changed -3 ranks for age 5-9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2012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5-9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0-1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5-19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20-24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25-3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35-4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65-7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65-7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Ischaemic heart diseases changed +3 ranks for age 25-34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2013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1-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5-9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-9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0-1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5-19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20-2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25-3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35-4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65-7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85+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Congenital malform. of nervous sys. changed +2 ranks for age 5-9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2014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1-4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5-9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0-1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5-19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65-7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Extrapyramidal and movement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Extrapyramidal and movement disorders</a:t>
            </a:r>
          </a:p>
        </p:txBody>
      </p:sp>
      <p:sp>
        <p:nvSpPr>
          <p:cNvPr id="18" name="!!75-8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Congenital malform. of nervous sys. changed -3 ranks for age 5-9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2015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5-9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5-19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20-24 Mental disorders due to substance 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25-3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35-4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65-7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75-84 Extrapyramidal and movement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Extrapyramidal and movement disorders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Other forms of heart disease changed -3 ranks for age 1-4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2016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1-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5-19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20-24 Mental disorders due to substance 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25-3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35-4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65-7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75-84 Extrapyramidal and movement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Extrapyramidal and movement disorders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Metabolic disorders changed +2 ranks for age 1-4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2000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Other bacterial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bacterial diseases</a:t>
            </a:r>
          </a:p>
        </p:txBody>
      </p:sp>
      <p:sp>
        <p:nvSpPr>
          <p:cNvPr id="18" name="!!1-4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5-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Neoplasms of uncertain behaviou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Neoplasms of uncertain behaviour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0-1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20-24 Mental disorders due to substance 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65-74 Diseases of arteries and capillari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arteries and capillaries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Diseases of arteries and capillari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arteries and capillaries</a:t>
            </a:r>
          </a:p>
        </p:txBody>
      </p:sp>
      <p:sp>
        <p:nvSpPr>
          <p:cNvPr id="18" name="!!75-8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Diseases of arteries and capillari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arteries and capillaries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Metabolic disorders changed +2 ranks for age 5-9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2001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1-4 Other bacterial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bacterial diseases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5-9 Other disorders of the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disorders of the nervous sys.</a:t>
            </a:r>
          </a:p>
        </p:txBody>
      </p:sp>
      <p:sp>
        <p:nvSpPr>
          <p:cNvPr id="18" name="!!5-9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Mental disorders due to substance 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18" name="!!20-2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New diseases of uncertain etiolog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New diseases of uncertain etiology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5-6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65-7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65-74 Diseases of arteries and capillari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arteries and capillaries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Diseases of arteries and capillari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arteries and capillaries</a:t>
            </a:r>
          </a:p>
        </p:txBody>
      </p:sp>
      <p:sp>
        <p:nvSpPr>
          <p:cNvPr id="18" name="!!75-8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Diseases of arteries and capillari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arteries and capillaries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Congenital malform. of nervous sys. changed +2 ranks for age 1-4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2002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5-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Other bacterial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bacterial diseases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Mental disorders due to substance 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18" name="!!20-2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Mental disorders due to substance 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65-7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65-74 Diseases of arteries and capillari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arteries and capillaries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75-84 Diseases of arteries and capillari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arteries and capillaries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Metabolic disorders changed -4 ranks for age 5-9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2003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Other bacterial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bacterial diseases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5-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5-9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5-19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Mental disorders due to substance 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18" name="!!20-24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Mental disorders due to substance 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5-6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65-7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65-74 Diseases of arteries and capillari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arteries and capillaries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75-84 Diseases of arteries and capillari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arteries and capillaries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Metabolic disorders changed +3 ranks for age 5-9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2004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5-19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Mental disorders due to substance 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18" name="!!20-2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5-3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Mental disorders due to substance 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5-6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65-7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75-84 Diseases of arteries and capillari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arteries and capillaries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85+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Other forms of heart disease changed +3 ranks for age 5-9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2005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Other bacterial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bacterial diseases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5-9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0-1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Mental disorders due to substance 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18" name="!!20-2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Mental disorders due to substance 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Mental disorders due to substance 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5-6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65-7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75-8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Congenital malform. of nervous sys. changed -2 ranks for age 1-4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2006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1-4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5-9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5-19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Mental disorders due to substance 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18" name="!!20-2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Mental disorders due to substance 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5-6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65-7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75-8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85+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Congenital malform. of nervous sys. changed +3 ranks for age 1-4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2007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5-19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20-24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25-3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65-74 Other bacterial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bacterial diseases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85+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Gramener">
  <a:themeElements>
    <a:clrScheme name="Gramener 2020">
      <a:dk1>
        <a:sysClr val="windowText" lastClr="000000"/>
      </a:dk1>
      <a:lt1>
        <a:sysClr val="window" lastClr="FFFFFF"/>
      </a:lt1>
      <a:dk2>
        <a:srgbClr val="20186F"/>
      </a:dk2>
      <a:lt2>
        <a:srgbClr val="EEECE1"/>
      </a:lt2>
      <a:accent1>
        <a:srgbClr val="1762DB"/>
      </a:accent1>
      <a:accent2>
        <a:srgbClr val="83153E"/>
      </a:accent2>
      <a:accent3>
        <a:srgbClr val="9BBB59"/>
      </a:accent3>
      <a:accent4>
        <a:srgbClr val="784894"/>
      </a:accent4>
      <a:accent5>
        <a:srgbClr val="1599C4"/>
      </a:accent5>
      <a:accent6>
        <a:srgbClr val="D06027"/>
      </a:accent6>
      <a:hlink>
        <a:srgbClr val="8C83E4"/>
      </a:hlink>
      <a:folHlink>
        <a:srgbClr val="8C83E4"/>
      </a:folHlink>
    </a:clrScheme>
    <a:fontScheme name="Gramener 2020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effectLst>
          <a:outerShdw blurRad="190500" dist="254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ramener_v2.0.potx" id="{A8024620-D5B8-4322-9521-07A719F16BD9}" vid="{245F4BA5-143E-437C-BC2C-D311A43415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Gramener</Template>
  <TotalTime>1142</TotalTime>
  <Words>31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</vt:lpstr>
      <vt:lpstr>Century Gothic</vt:lpstr>
      <vt:lpstr>Grotesque</vt:lpstr>
      <vt:lpstr>Inconsolata</vt:lpstr>
      <vt:lpstr>Gramener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Wipe</dc:title>
  <dc:creator>Rasagy Sharma</dc:creator>
  <cp:lastModifiedBy>S Anand</cp:lastModifiedBy>
  <cp:revision>49</cp:revision>
  <dcterms:created xsi:type="dcterms:W3CDTF">2020-06-25T04:58:42Z</dcterms:created>
  <dcterms:modified xsi:type="dcterms:W3CDTF">2020-08-28T10:39:15Z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1742979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</Properties>
</file>